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7" r:id="rId4"/>
    <p:sldId id="262" r:id="rId5"/>
    <p:sldId id="259" r:id="rId6"/>
    <p:sldId id="260" r:id="rId7"/>
    <p:sldId id="263" r:id="rId8"/>
    <p:sldId id="264" r:id="rId9"/>
    <p:sldId id="266" r:id="rId10"/>
    <p:sldId id="267" r:id="rId11"/>
    <p:sldId id="269" r:id="rId12"/>
    <p:sldId id="274" r:id="rId13"/>
    <p:sldId id="272" r:id="rId14"/>
    <p:sldId id="271" r:id="rId15"/>
    <p:sldId id="280" r:id="rId16"/>
    <p:sldId id="281" r:id="rId17"/>
    <p:sldId id="282" r:id="rId18"/>
    <p:sldId id="284" r:id="rId19"/>
    <p:sldId id="296" r:id="rId20"/>
    <p:sldId id="297" r:id="rId21"/>
    <p:sldId id="298" r:id="rId22"/>
    <p:sldId id="288" r:id="rId23"/>
    <p:sldId id="289" r:id="rId24"/>
    <p:sldId id="291" r:id="rId25"/>
    <p:sldId id="292" r:id="rId26"/>
    <p:sldId id="290" r:id="rId27"/>
    <p:sldId id="29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5C6D2C-A901-4E5B-8636-89B11F977275}" v="21" dt="2025-11-28T19:33:10.8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9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ello Castro Cillis" userId="e91e590b2b0fb063" providerId="LiveId" clId="{701DADFD-E51C-4F03-8684-27D996400E9F}"/>
    <pc:docChg chg="undo custSel addSld delSld modSld sldOrd">
      <pc:chgData name="Leonello Castro Cillis" userId="e91e590b2b0fb063" providerId="LiveId" clId="{701DADFD-E51C-4F03-8684-27D996400E9F}" dt="2025-11-30T07:54:49.046" v="2359" actId="1076"/>
      <pc:docMkLst>
        <pc:docMk/>
      </pc:docMkLst>
      <pc:sldChg chg="addSp modSp new mod setBg">
        <pc:chgData name="Leonello Castro Cillis" userId="e91e590b2b0fb063" providerId="LiveId" clId="{701DADFD-E51C-4F03-8684-27D996400E9F}" dt="2025-11-30T07:12:44.741" v="2357" actId="20577"/>
        <pc:sldMkLst>
          <pc:docMk/>
          <pc:sldMk cId="3994428823" sldId="256"/>
        </pc:sldMkLst>
        <pc:spChg chg="mod">
          <ac:chgData name="Leonello Castro Cillis" userId="e91e590b2b0fb063" providerId="LiveId" clId="{701DADFD-E51C-4F03-8684-27D996400E9F}" dt="2025-11-29T18:34:08.071" v="2346" actId="20577"/>
          <ac:spMkLst>
            <pc:docMk/>
            <pc:sldMk cId="3994428823" sldId="256"/>
            <ac:spMk id="2" creationId="{B82BF5E0-8E81-237A-36B2-1C42808C991C}"/>
          </ac:spMkLst>
        </pc:spChg>
        <pc:spChg chg="mod">
          <ac:chgData name="Leonello Castro Cillis" userId="e91e590b2b0fb063" providerId="LiveId" clId="{701DADFD-E51C-4F03-8684-27D996400E9F}" dt="2025-11-30T07:12:44.741" v="2357" actId="20577"/>
          <ac:spMkLst>
            <pc:docMk/>
            <pc:sldMk cId="3994428823" sldId="256"/>
            <ac:spMk id="3" creationId="{80D0E49E-C49A-A827-5F37-DAEFBDD25DFF}"/>
          </ac:spMkLst>
        </pc:spChg>
        <pc:spChg chg="add">
          <ac:chgData name="Leonello Castro Cillis" userId="e91e590b2b0fb063" providerId="LiveId" clId="{701DADFD-E51C-4F03-8684-27D996400E9F}" dt="2025-11-26T23:55:15.780" v="4" actId="26606"/>
          <ac:spMkLst>
            <pc:docMk/>
            <pc:sldMk cId="3994428823" sldId="256"/>
            <ac:spMk id="8" creationId="{8C790BE2-4E4F-4AAF-81A2-4A6F4885EBE6}"/>
          </ac:spMkLst>
        </pc:spChg>
        <pc:spChg chg="add">
          <ac:chgData name="Leonello Castro Cillis" userId="e91e590b2b0fb063" providerId="LiveId" clId="{701DADFD-E51C-4F03-8684-27D996400E9F}" dt="2025-11-26T23:55:15.780" v="4" actId="26606"/>
          <ac:spMkLst>
            <pc:docMk/>
            <pc:sldMk cId="3994428823" sldId="256"/>
            <ac:spMk id="10" creationId="{D28B54C3-B57B-472A-B96E-1FCB67093DC2}"/>
          </ac:spMkLst>
        </pc:spChg>
        <pc:spChg chg="add">
          <ac:chgData name="Leonello Castro Cillis" userId="e91e590b2b0fb063" providerId="LiveId" clId="{701DADFD-E51C-4F03-8684-27D996400E9F}" dt="2025-11-26T23:55:15.780" v="4" actId="26606"/>
          <ac:spMkLst>
            <pc:docMk/>
            <pc:sldMk cId="3994428823" sldId="256"/>
            <ac:spMk id="12" creationId="{7DB3C429-F8DA-49B9-AF84-21996FCF78B5}"/>
          </ac:spMkLst>
        </pc:spChg>
        <pc:spChg chg="add">
          <ac:chgData name="Leonello Castro Cillis" userId="e91e590b2b0fb063" providerId="LiveId" clId="{701DADFD-E51C-4F03-8684-27D996400E9F}" dt="2025-11-26T23:55:15.780" v="4" actId="26606"/>
          <ac:spMkLst>
            <pc:docMk/>
            <pc:sldMk cId="3994428823" sldId="256"/>
            <ac:spMk id="14" creationId="{E12088DD-B1AD-40E0-8B86-1D87A2CCD9BE}"/>
          </ac:spMkLst>
        </pc:spChg>
        <pc:spChg chg="add">
          <ac:chgData name="Leonello Castro Cillis" userId="e91e590b2b0fb063" providerId="LiveId" clId="{701DADFD-E51C-4F03-8684-27D996400E9F}" dt="2025-11-26T23:55:15.780" v="4" actId="26606"/>
          <ac:spMkLst>
            <pc:docMk/>
            <pc:sldMk cId="3994428823" sldId="256"/>
            <ac:spMk id="16" creationId="{C4C9F2B0-1044-46EB-8AEB-C3BFFDE6C2CC}"/>
          </ac:spMkLst>
        </pc:spChg>
        <pc:spChg chg="add">
          <ac:chgData name="Leonello Castro Cillis" userId="e91e590b2b0fb063" providerId="LiveId" clId="{701DADFD-E51C-4F03-8684-27D996400E9F}" dt="2025-11-26T23:55:15.780" v="4" actId="26606"/>
          <ac:spMkLst>
            <pc:docMk/>
            <pc:sldMk cId="3994428823" sldId="256"/>
            <ac:spMk id="18" creationId="{0C395952-4E26-45A2-8756-2ADFD6E53C6E}"/>
          </ac:spMkLst>
        </pc:spChg>
        <pc:spChg chg="add">
          <ac:chgData name="Leonello Castro Cillis" userId="e91e590b2b0fb063" providerId="LiveId" clId="{701DADFD-E51C-4F03-8684-27D996400E9F}" dt="2025-11-26T23:55:15.780" v="4" actId="26606"/>
          <ac:spMkLst>
            <pc:docMk/>
            <pc:sldMk cId="3994428823" sldId="256"/>
            <ac:spMk id="20" creationId="{4734BADF-9461-4621-B112-2D7BABEA7DD0}"/>
          </ac:spMkLst>
        </pc:spChg>
      </pc:sldChg>
      <pc:sldChg chg="addSp delSp modSp new mod setBg">
        <pc:chgData name="Leonello Castro Cillis" userId="e91e590b2b0fb063" providerId="LiveId" clId="{701DADFD-E51C-4F03-8684-27D996400E9F}" dt="2025-11-26T23:59:59.096" v="125" actId="20577"/>
        <pc:sldMkLst>
          <pc:docMk/>
          <pc:sldMk cId="3260758860" sldId="257"/>
        </pc:sldMkLst>
        <pc:spChg chg="add mod">
          <ac:chgData name="Leonello Castro Cillis" userId="e91e590b2b0fb063" providerId="LiveId" clId="{701DADFD-E51C-4F03-8684-27D996400E9F}" dt="2025-11-26T23:59:38.057" v="120" actId="1076"/>
          <ac:spMkLst>
            <pc:docMk/>
            <pc:sldMk cId="3260758860" sldId="257"/>
            <ac:spMk id="6" creationId="{C19B551A-61EA-FD3E-5E89-029AE4A0C787}"/>
          </ac:spMkLst>
        </pc:spChg>
        <pc:spChg chg="add">
          <ac:chgData name="Leonello Castro Cillis" userId="e91e590b2b0fb063" providerId="LiveId" clId="{701DADFD-E51C-4F03-8684-27D996400E9F}" dt="2025-11-26T23:55:53.711" v="72" actId="26606"/>
          <ac:spMkLst>
            <pc:docMk/>
            <pc:sldMk cId="3260758860" sldId="257"/>
            <ac:spMk id="8" creationId="{8C790BE2-4E4F-4AAF-81A2-4A6F4885EBE6}"/>
          </ac:spMkLst>
        </pc:spChg>
        <pc:spChg chg="add mod">
          <ac:chgData name="Leonello Castro Cillis" userId="e91e590b2b0fb063" providerId="LiveId" clId="{701DADFD-E51C-4F03-8684-27D996400E9F}" dt="2025-11-26T23:59:59.096" v="125" actId="20577"/>
          <ac:spMkLst>
            <pc:docMk/>
            <pc:sldMk cId="3260758860" sldId="257"/>
            <ac:spMk id="9" creationId="{9864F9EB-540E-3E7A-A68D-3DCD21994CA3}"/>
          </ac:spMkLst>
        </pc:spChg>
        <pc:spChg chg="add">
          <ac:chgData name="Leonello Castro Cillis" userId="e91e590b2b0fb063" providerId="LiveId" clId="{701DADFD-E51C-4F03-8684-27D996400E9F}" dt="2025-11-26T23:55:53.711" v="72" actId="26606"/>
          <ac:spMkLst>
            <pc:docMk/>
            <pc:sldMk cId="3260758860" sldId="257"/>
            <ac:spMk id="10" creationId="{D28B54C3-B57B-472A-B96E-1FCB67093DC2}"/>
          </ac:spMkLst>
        </pc:spChg>
        <pc:spChg chg="add">
          <ac:chgData name="Leonello Castro Cillis" userId="e91e590b2b0fb063" providerId="LiveId" clId="{701DADFD-E51C-4F03-8684-27D996400E9F}" dt="2025-11-26T23:55:53.711" v="72" actId="26606"/>
          <ac:spMkLst>
            <pc:docMk/>
            <pc:sldMk cId="3260758860" sldId="257"/>
            <ac:spMk id="12" creationId="{7DB3C429-F8DA-49B9-AF84-21996FCF78B5}"/>
          </ac:spMkLst>
        </pc:spChg>
        <pc:spChg chg="add">
          <ac:chgData name="Leonello Castro Cillis" userId="e91e590b2b0fb063" providerId="LiveId" clId="{701DADFD-E51C-4F03-8684-27D996400E9F}" dt="2025-11-26T23:55:53.711" v="72" actId="26606"/>
          <ac:spMkLst>
            <pc:docMk/>
            <pc:sldMk cId="3260758860" sldId="257"/>
            <ac:spMk id="14" creationId="{E12088DD-B1AD-40E0-8B86-1D87A2CCD9BE}"/>
          </ac:spMkLst>
        </pc:spChg>
        <pc:spChg chg="add">
          <ac:chgData name="Leonello Castro Cillis" userId="e91e590b2b0fb063" providerId="LiveId" clId="{701DADFD-E51C-4F03-8684-27D996400E9F}" dt="2025-11-26T23:55:53.711" v="72" actId="26606"/>
          <ac:spMkLst>
            <pc:docMk/>
            <pc:sldMk cId="3260758860" sldId="257"/>
            <ac:spMk id="16" creationId="{C4C9F2B0-1044-46EB-8AEB-C3BFFDE6C2CC}"/>
          </ac:spMkLst>
        </pc:spChg>
        <pc:spChg chg="add">
          <ac:chgData name="Leonello Castro Cillis" userId="e91e590b2b0fb063" providerId="LiveId" clId="{701DADFD-E51C-4F03-8684-27D996400E9F}" dt="2025-11-26T23:55:53.711" v="72" actId="26606"/>
          <ac:spMkLst>
            <pc:docMk/>
            <pc:sldMk cId="3260758860" sldId="257"/>
            <ac:spMk id="18" creationId="{0C395952-4E26-45A2-8756-2ADFD6E53C6E}"/>
          </ac:spMkLst>
        </pc:spChg>
        <pc:spChg chg="add">
          <ac:chgData name="Leonello Castro Cillis" userId="e91e590b2b0fb063" providerId="LiveId" clId="{701DADFD-E51C-4F03-8684-27D996400E9F}" dt="2025-11-26T23:55:53.711" v="72" actId="26606"/>
          <ac:spMkLst>
            <pc:docMk/>
            <pc:sldMk cId="3260758860" sldId="257"/>
            <ac:spMk id="20" creationId="{4734BADF-9461-4621-B112-2D7BABEA7DD0}"/>
          </ac:spMkLst>
        </pc:spChg>
        <pc:picChg chg="add mod">
          <ac:chgData name="Leonello Castro Cillis" userId="e91e590b2b0fb063" providerId="LiveId" clId="{701DADFD-E51C-4F03-8684-27D996400E9F}" dt="2025-11-26T23:59:33.307" v="119" actId="1076"/>
          <ac:picMkLst>
            <pc:docMk/>
            <pc:sldMk cId="3260758860" sldId="257"/>
            <ac:picMk id="5" creationId="{507C7BA8-EC63-8EDB-AE1F-1433522E535C}"/>
          </ac:picMkLst>
        </pc:picChg>
      </pc:sldChg>
      <pc:sldChg chg="addSp delSp modSp add mod ord">
        <pc:chgData name="Leonello Castro Cillis" userId="e91e590b2b0fb063" providerId="LiveId" clId="{701DADFD-E51C-4F03-8684-27D996400E9F}" dt="2025-11-28T07:09:46.971" v="1273" actId="20577"/>
        <pc:sldMkLst>
          <pc:docMk/>
          <pc:sldMk cId="2795202966" sldId="258"/>
        </pc:sldMkLst>
        <pc:spChg chg="add mod">
          <ac:chgData name="Leonello Castro Cillis" userId="e91e590b2b0fb063" providerId="LiveId" clId="{701DADFD-E51C-4F03-8684-27D996400E9F}" dt="2025-11-28T07:09:46.971" v="1273" actId="20577"/>
          <ac:spMkLst>
            <pc:docMk/>
            <pc:sldMk cId="2795202966" sldId="258"/>
            <ac:spMk id="2" creationId="{CF5D828F-E0B0-6006-A7CC-0AEE16F4A632}"/>
          </ac:spMkLst>
        </pc:spChg>
        <pc:spChg chg="add mod">
          <ac:chgData name="Leonello Castro Cillis" userId="e91e590b2b0fb063" providerId="LiveId" clId="{701DADFD-E51C-4F03-8684-27D996400E9F}" dt="2025-11-27T00:07:24.668" v="613" actId="20577"/>
          <ac:spMkLst>
            <pc:docMk/>
            <pc:sldMk cId="2795202966" sldId="258"/>
            <ac:spMk id="4" creationId="{B95648F6-4C66-D351-77CC-940947DB4307}"/>
          </ac:spMkLst>
        </pc:spChg>
      </pc:sldChg>
      <pc:sldChg chg="addSp delSp modSp new mod setBg">
        <pc:chgData name="Leonello Castro Cillis" userId="e91e590b2b0fb063" providerId="LiveId" clId="{701DADFD-E51C-4F03-8684-27D996400E9F}" dt="2025-11-30T07:54:49.046" v="2359" actId="1076"/>
        <pc:sldMkLst>
          <pc:docMk/>
          <pc:sldMk cId="173568308" sldId="259"/>
        </pc:sldMkLst>
        <pc:spChg chg="add">
          <ac:chgData name="Leonello Castro Cillis" userId="e91e590b2b0fb063" providerId="LiveId" clId="{701DADFD-E51C-4F03-8684-27D996400E9F}" dt="2025-11-27T00:09:04.453" v="708" actId="26606"/>
          <ac:spMkLst>
            <pc:docMk/>
            <pc:sldMk cId="173568308" sldId="259"/>
            <ac:spMk id="8" creationId="{8C790BE2-4E4F-4AAF-81A2-4A6F4885EBE6}"/>
          </ac:spMkLst>
        </pc:spChg>
        <pc:spChg chg="add">
          <ac:chgData name="Leonello Castro Cillis" userId="e91e590b2b0fb063" providerId="LiveId" clId="{701DADFD-E51C-4F03-8684-27D996400E9F}" dt="2025-11-27T00:09:04.453" v="708" actId="26606"/>
          <ac:spMkLst>
            <pc:docMk/>
            <pc:sldMk cId="173568308" sldId="259"/>
            <ac:spMk id="10" creationId="{D28B54C3-B57B-472A-B96E-1FCB67093DC2}"/>
          </ac:spMkLst>
        </pc:spChg>
        <pc:spChg chg="add">
          <ac:chgData name="Leonello Castro Cillis" userId="e91e590b2b0fb063" providerId="LiveId" clId="{701DADFD-E51C-4F03-8684-27D996400E9F}" dt="2025-11-27T00:09:04.453" v="708" actId="26606"/>
          <ac:spMkLst>
            <pc:docMk/>
            <pc:sldMk cId="173568308" sldId="259"/>
            <ac:spMk id="12" creationId="{7DB3C429-F8DA-49B9-AF84-21996FCF78B5}"/>
          </ac:spMkLst>
        </pc:spChg>
        <pc:spChg chg="add">
          <ac:chgData name="Leonello Castro Cillis" userId="e91e590b2b0fb063" providerId="LiveId" clId="{701DADFD-E51C-4F03-8684-27D996400E9F}" dt="2025-11-27T00:09:04.453" v="708" actId="26606"/>
          <ac:spMkLst>
            <pc:docMk/>
            <pc:sldMk cId="173568308" sldId="259"/>
            <ac:spMk id="14" creationId="{E12088DD-B1AD-40E0-8B86-1D87A2CCD9BE}"/>
          </ac:spMkLst>
        </pc:spChg>
        <pc:spChg chg="add">
          <ac:chgData name="Leonello Castro Cillis" userId="e91e590b2b0fb063" providerId="LiveId" clId="{701DADFD-E51C-4F03-8684-27D996400E9F}" dt="2025-11-27T00:09:04.453" v="708" actId="26606"/>
          <ac:spMkLst>
            <pc:docMk/>
            <pc:sldMk cId="173568308" sldId="259"/>
            <ac:spMk id="16" creationId="{C4C9F2B0-1044-46EB-8AEB-C3BFFDE6C2CC}"/>
          </ac:spMkLst>
        </pc:spChg>
        <pc:spChg chg="add">
          <ac:chgData name="Leonello Castro Cillis" userId="e91e590b2b0fb063" providerId="LiveId" clId="{701DADFD-E51C-4F03-8684-27D996400E9F}" dt="2025-11-27T00:09:04.453" v="708" actId="26606"/>
          <ac:spMkLst>
            <pc:docMk/>
            <pc:sldMk cId="173568308" sldId="259"/>
            <ac:spMk id="18" creationId="{0C395952-4E26-45A2-8756-2ADFD6E53C6E}"/>
          </ac:spMkLst>
        </pc:spChg>
        <pc:spChg chg="add">
          <ac:chgData name="Leonello Castro Cillis" userId="e91e590b2b0fb063" providerId="LiveId" clId="{701DADFD-E51C-4F03-8684-27D996400E9F}" dt="2025-11-27T00:09:04.453" v="708" actId="26606"/>
          <ac:spMkLst>
            <pc:docMk/>
            <pc:sldMk cId="173568308" sldId="259"/>
            <ac:spMk id="20" creationId="{4734BADF-9461-4621-B112-2D7BABEA7DD0}"/>
          </ac:spMkLst>
        </pc:spChg>
        <pc:picChg chg="add mod">
          <ac:chgData name="Leonello Castro Cillis" userId="e91e590b2b0fb063" providerId="LiveId" clId="{701DADFD-E51C-4F03-8684-27D996400E9F}" dt="2025-11-30T07:54:49.046" v="2359" actId="1076"/>
          <ac:picMkLst>
            <pc:docMk/>
            <pc:sldMk cId="173568308" sldId="259"/>
            <ac:picMk id="5" creationId="{C6336E45-A444-F4F4-2F9A-9A8BD05C5294}"/>
          </ac:picMkLst>
        </pc:picChg>
      </pc:sldChg>
      <pc:sldChg chg="addSp delSp modSp new add del mod setBg">
        <pc:chgData name="Leonello Castro Cillis" userId="e91e590b2b0fb063" providerId="LiveId" clId="{701DADFD-E51C-4F03-8684-27D996400E9F}" dt="2025-11-27T00:20:59.860" v="1173" actId="47"/>
        <pc:sldMkLst>
          <pc:docMk/>
          <pc:sldMk cId="3755058348" sldId="260"/>
        </pc:sldMkLst>
        <pc:spChg chg="add">
          <ac:chgData name="Leonello Castro Cillis" userId="e91e590b2b0fb063" providerId="LiveId" clId="{701DADFD-E51C-4F03-8684-27D996400E9F}" dt="2025-11-27T00:11:05.892" v="806" actId="26606"/>
          <ac:spMkLst>
            <pc:docMk/>
            <pc:sldMk cId="3755058348" sldId="260"/>
            <ac:spMk id="8" creationId="{8C790BE2-4E4F-4AAF-81A2-4A6F4885EBE6}"/>
          </ac:spMkLst>
        </pc:spChg>
        <pc:spChg chg="add">
          <ac:chgData name="Leonello Castro Cillis" userId="e91e590b2b0fb063" providerId="LiveId" clId="{701DADFD-E51C-4F03-8684-27D996400E9F}" dt="2025-11-27T00:11:05.892" v="806" actId="26606"/>
          <ac:spMkLst>
            <pc:docMk/>
            <pc:sldMk cId="3755058348" sldId="260"/>
            <ac:spMk id="10" creationId="{D28B54C3-B57B-472A-B96E-1FCB67093DC2}"/>
          </ac:spMkLst>
        </pc:spChg>
        <pc:spChg chg="add">
          <ac:chgData name="Leonello Castro Cillis" userId="e91e590b2b0fb063" providerId="LiveId" clId="{701DADFD-E51C-4F03-8684-27D996400E9F}" dt="2025-11-27T00:11:05.892" v="806" actId="26606"/>
          <ac:spMkLst>
            <pc:docMk/>
            <pc:sldMk cId="3755058348" sldId="260"/>
            <ac:spMk id="12" creationId="{7DB3C429-F8DA-49B9-AF84-21996FCF78B5}"/>
          </ac:spMkLst>
        </pc:spChg>
        <pc:spChg chg="add">
          <ac:chgData name="Leonello Castro Cillis" userId="e91e590b2b0fb063" providerId="LiveId" clId="{701DADFD-E51C-4F03-8684-27D996400E9F}" dt="2025-11-27T00:11:05.892" v="806" actId="26606"/>
          <ac:spMkLst>
            <pc:docMk/>
            <pc:sldMk cId="3755058348" sldId="260"/>
            <ac:spMk id="14" creationId="{E12088DD-B1AD-40E0-8B86-1D87A2CCD9BE}"/>
          </ac:spMkLst>
        </pc:spChg>
        <pc:spChg chg="add">
          <ac:chgData name="Leonello Castro Cillis" userId="e91e590b2b0fb063" providerId="LiveId" clId="{701DADFD-E51C-4F03-8684-27D996400E9F}" dt="2025-11-27T00:11:05.892" v="806" actId="26606"/>
          <ac:spMkLst>
            <pc:docMk/>
            <pc:sldMk cId="3755058348" sldId="260"/>
            <ac:spMk id="16" creationId="{C4C9F2B0-1044-46EB-8AEB-C3BFFDE6C2CC}"/>
          </ac:spMkLst>
        </pc:spChg>
        <pc:spChg chg="add">
          <ac:chgData name="Leonello Castro Cillis" userId="e91e590b2b0fb063" providerId="LiveId" clId="{701DADFD-E51C-4F03-8684-27D996400E9F}" dt="2025-11-27T00:11:05.892" v="806" actId="26606"/>
          <ac:spMkLst>
            <pc:docMk/>
            <pc:sldMk cId="3755058348" sldId="260"/>
            <ac:spMk id="18" creationId="{0C395952-4E26-45A2-8756-2ADFD6E53C6E}"/>
          </ac:spMkLst>
        </pc:spChg>
        <pc:spChg chg="add">
          <ac:chgData name="Leonello Castro Cillis" userId="e91e590b2b0fb063" providerId="LiveId" clId="{701DADFD-E51C-4F03-8684-27D996400E9F}" dt="2025-11-27T00:11:05.892" v="806" actId="26606"/>
          <ac:spMkLst>
            <pc:docMk/>
            <pc:sldMk cId="3755058348" sldId="260"/>
            <ac:spMk id="20" creationId="{4734BADF-9461-4621-B112-2D7BABEA7DD0}"/>
          </ac:spMkLst>
        </pc:spChg>
        <pc:picChg chg="add mod">
          <ac:chgData name="Leonello Castro Cillis" userId="e91e590b2b0fb063" providerId="LiveId" clId="{701DADFD-E51C-4F03-8684-27D996400E9F}" dt="2025-11-27T00:20:40.268" v="1169" actId="1076"/>
          <ac:picMkLst>
            <pc:docMk/>
            <pc:sldMk cId="3755058348" sldId="260"/>
            <ac:picMk id="5" creationId="{8E8E14DA-2F42-89E8-0794-F86E5659DB24}"/>
          </ac:picMkLst>
        </pc:picChg>
      </pc:sldChg>
      <pc:sldChg chg="addSp modSp add mod ord">
        <pc:chgData name="Leonello Castro Cillis" userId="e91e590b2b0fb063" providerId="LiveId" clId="{701DADFD-E51C-4F03-8684-27D996400E9F}" dt="2025-11-29T04:51:06.458" v="1878" actId="1076"/>
        <pc:sldMkLst>
          <pc:docMk/>
          <pc:sldMk cId="1947070774" sldId="262"/>
        </pc:sldMkLst>
        <pc:spChg chg="mod">
          <ac:chgData name="Leonello Castro Cillis" userId="e91e590b2b0fb063" providerId="LiveId" clId="{701DADFD-E51C-4F03-8684-27D996400E9F}" dt="2025-11-27T00:18:27.265" v="1141" actId="20577"/>
          <ac:spMkLst>
            <pc:docMk/>
            <pc:sldMk cId="1947070774" sldId="262"/>
            <ac:spMk id="2" creationId="{8018B87E-726A-A552-2C6C-73A836DC0AC3}"/>
          </ac:spMkLst>
        </pc:spChg>
        <pc:spChg chg="mod">
          <ac:chgData name="Leonello Castro Cillis" userId="e91e590b2b0fb063" providerId="LiveId" clId="{701DADFD-E51C-4F03-8684-27D996400E9F}" dt="2025-11-27T00:25:58.840" v="1237" actId="14100"/>
          <ac:spMkLst>
            <pc:docMk/>
            <pc:sldMk cId="1947070774" sldId="262"/>
            <ac:spMk id="4" creationId="{FB1C113A-47E4-572C-1AA5-502DDE0E25C4}"/>
          </ac:spMkLst>
        </pc:spChg>
        <pc:picChg chg="add mod modCrop">
          <ac:chgData name="Leonello Castro Cillis" userId="e91e590b2b0fb063" providerId="LiveId" clId="{701DADFD-E51C-4F03-8684-27D996400E9F}" dt="2025-11-29T04:51:06.458" v="1878" actId="1076"/>
          <ac:picMkLst>
            <pc:docMk/>
            <pc:sldMk cId="1947070774" sldId="262"/>
            <ac:picMk id="5" creationId="{36F73EDC-C11E-B876-3930-85A23FD6E7D3}"/>
          </ac:picMkLst>
        </pc:picChg>
      </pc:sldChg>
      <pc:sldChg chg="addSp delSp modSp add mod">
        <pc:chgData name="Leonello Castro Cillis" userId="e91e590b2b0fb063" providerId="LiveId" clId="{701DADFD-E51C-4F03-8684-27D996400E9F}" dt="2025-11-27T00:21:41.768" v="1185" actId="1076"/>
        <pc:sldMkLst>
          <pc:docMk/>
          <pc:sldMk cId="4069821654" sldId="263"/>
        </pc:sldMkLst>
        <pc:picChg chg="add mod">
          <ac:chgData name="Leonello Castro Cillis" userId="e91e590b2b0fb063" providerId="LiveId" clId="{701DADFD-E51C-4F03-8684-27D996400E9F}" dt="2025-11-27T00:21:41.768" v="1185" actId="1076"/>
          <ac:picMkLst>
            <pc:docMk/>
            <pc:sldMk cId="4069821654" sldId="263"/>
            <ac:picMk id="3" creationId="{B6430FDD-99A9-3BAE-CE17-723ABEDE2AC3}"/>
          </ac:picMkLst>
        </pc:picChg>
      </pc:sldChg>
      <pc:sldChg chg="addSp delSp modSp add mod">
        <pc:chgData name="Leonello Castro Cillis" userId="e91e590b2b0fb063" providerId="LiveId" clId="{701DADFD-E51C-4F03-8684-27D996400E9F}" dt="2025-11-27T00:23:34.337" v="1193" actId="1076"/>
        <pc:sldMkLst>
          <pc:docMk/>
          <pc:sldMk cId="1419997154" sldId="264"/>
        </pc:sldMkLst>
        <pc:picChg chg="add mod">
          <ac:chgData name="Leonello Castro Cillis" userId="e91e590b2b0fb063" providerId="LiveId" clId="{701DADFD-E51C-4F03-8684-27D996400E9F}" dt="2025-11-27T00:23:34.337" v="1193" actId="1076"/>
          <ac:picMkLst>
            <pc:docMk/>
            <pc:sldMk cId="1419997154" sldId="264"/>
            <ac:picMk id="4" creationId="{D1B16481-A8B3-0C51-37A7-0DF879FCC272}"/>
          </ac:picMkLst>
        </pc:picChg>
      </pc:sldChg>
      <pc:sldChg chg="addSp delSp modSp add mod">
        <pc:chgData name="Leonello Castro Cillis" userId="e91e590b2b0fb063" providerId="LiveId" clId="{701DADFD-E51C-4F03-8684-27D996400E9F}" dt="2025-11-27T00:24:59.477" v="1205" actId="1076"/>
        <pc:sldMkLst>
          <pc:docMk/>
          <pc:sldMk cId="87103149" sldId="266"/>
        </pc:sldMkLst>
        <pc:picChg chg="add mod">
          <ac:chgData name="Leonello Castro Cillis" userId="e91e590b2b0fb063" providerId="LiveId" clId="{701DADFD-E51C-4F03-8684-27D996400E9F}" dt="2025-11-27T00:24:59.477" v="1205" actId="1076"/>
          <ac:picMkLst>
            <pc:docMk/>
            <pc:sldMk cId="87103149" sldId="266"/>
            <ac:picMk id="3" creationId="{3CB4B769-BF0B-C5D7-6C39-03121A91B46D}"/>
          </ac:picMkLst>
        </pc:picChg>
      </pc:sldChg>
      <pc:sldChg chg="addSp delSp modSp add mod">
        <pc:chgData name="Leonello Castro Cillis" userId="e91e590b2b0fb063" providerId="LiveId" clId="{701DADFD-E51C-4F03-8684-27D996400E9F}" dt="2025-11-27T00:25:23.846" v="1214" actId="14100"/>
        <pc:sldMkLst>
          <pc:docMk/>
          <pc:sldMk cId="1432708267" sldId="267"/>
        </pc:sldMkLst>
        <pc:picChg chg="add mod">
          <ac:chgData name="Leonello Castro Cillis" userId="e91e590b2b0fb063" providerId="LiveId" clId="{701DADFD-E51C-4F03-8684-27D996400E9F}" dt="2025-11-27T00:25:23.846" v="1214" actId="14100"/>
          <ac:picMkLst>
            <pc:docMk/>
            <pc:sldMk cId="1432708267" sldId="267"/>
            <ac:picMk id="4" creationId="{2EA183EF-44AE-9DB4-E2AB-D84E37F38144}"/>
          </ac:picMkLst>
        </pc:picChg>
      </pc:sldChg>
      <pc:sldChg chg="addSp delSp modSp add mod">
        <pc:chgData name="Leonello Castro Cillis" userId="e91e590b2b0fb063" providerId="LiveId" clId="{701DADFD-E51C-4F03-8684-27D996400E9F}" dt="2025-11-27T00:27:03.860" v="1254" actId="1076"/>
        <pc:sldMkLst>
          <pc:docMk/>
          <pc:sldMk cId="1727290316" sldId="269"/>
        </pc:sldMkLst>
        <pc:picChg chg="add mod">
          <ac:chgData name="Leonello Castro Cillis" userId="e91e590b2b0fb063" providerId="LiveId" clId="{701DADFD-E51C-4F03-8684-27D996400E9F}" dt="2025-11-27T00:27:03.860" v="1254" actId="1076"/>
          <ac:picMkLst>
            <pc:docMk/>
            <pc:sldMk cId="1727290316" sldId="269"/>
            <ac:picMk id="3" creationId="{BAD5A198-1768-C3F7-60E3-148D740AEA3D}"/>
          </ac:picMkLst>
        </pc:picChg>
      </pc:sldChg>
      <pc:sldChg chg="addSp delSp modSp add del mod ord modAnim">
        <pc:chgData name="Leonello Castro Cillis" userId="e91e590b2b0fb063" providerId="LiveId" clId="{701DADFD-E51C-4F03-8684-27D996400E9F}" dt="2025-11-28T21:44:43.444" v="1307" actId="47"/>
        <pc:sldMkLst>
          <pc:docMk/>
          <pc:sldMk cId="1675917098" sldId="271"/>
        </pc:sldMkLst>
        <pc:picChg chg="add mod">
          <ac:chgData name="Leonello Castro Cillis" userId="e91e590b2b0fb063" providerId="LiveId" clId="{701DADFD-E51C-4F03-8684-27D996400E9F}" dt="2025-11-28T19:05:52.760" v="1281" actId="1076"/>
          <ac:picMkLst>
            <pc:docMk/>
            <pc:sldMk cId="1675917098" sldId="271"/>
            <ac:picMk id="2" creationId="{B12E4953-68E5-2FC0-ECB7-0061564ED298}"/>
          </ac:picMkLst>
        </pc:picChg>
      </pc:sldChg>
      <pc:sldChg chg="addSp delSp modSp add mod ord delAnim modAnim">
        <pc:chgData name="Leonello Castro Cillis" userId="e91e590b2b0fb063" providerId="LiveId" clId="{701DADFD-E51C-4F03-8684-27D996400E9F}" dt="2025-11-28T19:07:35.232" v="1292"/>
        <pc:sldMkLst>
          <pc:docMk/>
          <pc:sldMk cId="3386820991" sldId="272"/>
        </pc:sldMkLst>
        <pc:picChg chg="add mod">
          <ac:chgData name="Leonello Castro Cillis" userId="e91e590b2b0fb063" providerId="LiveId" clId="{701DADFD-E51C-4F03-8684-27D996400E9F}" dt="2025-11-28T19:06:19.962" v="1286" actId="14100"/>
          <ac:picMkLst>
            <pc:docMk/>
            <pc:sldMk cId="3386820991" sldId="272"/>
            <ac:picMk id="3" creationId="{885BF50F-D2CA-19ED-5E69-C4387177EFB6}"/>
          </ac:picMkLst>
        </pc:picChg>
      </pc:sldChg>
      <pc:sldChg chg="addSp delSp modSp add mod modAnim">
        <pc:chgData name="Leonello Castro Cillis" userId="e91e590b2b0fb063" providerId="LiveId" clId="{701DADFD-E51C-4F03-8684-27D996400E9F}" dt="2025-11-28T19:33:26.301" v="1299" actId="14100"/>
        <pc:sldMkLst>
          <pc:docMk/>
          <pc:sldMk cId="1867727788" sldId="274"/>
        </pc:sldMkLst>
        <pc:picChg chg="add mod">
          <ac:chgData name="Leonello Castro Cillis" userId="e91e590b2b0fb063" providerId="LiveId" clId="{701DADFD-E51C-4F03-8684-27D996400E9F}" dt="2025-11-28T19:33:26.301" v="1299" actId="14100"/>
          <ac:picMkLst>
            <pc:docMk/>
            <pc:sldMk cId="1867727788" sldId="274"/>
            <ac:picMk id="2" creationId="{E8CA5251-DD45-B925-978F-39227E185C53}"/>
          </ac:picMkLst>
        </pc:picChg>
      </pc:sldChg>
      <pc:sldChg chg="modSp add del mod">
        <pc:chgData name="Leonello Castro Cillis" userId="e91e590b2b0fb063" providerId="LiveId" clId="{701DADFD-E51C-4F03-8684-27D996400E9F}" dt="2025-11-28T22:02:43.127" v="1739" actId="20577"/>
        <pc:sldMkLst>
          <pc:docMk/>
          <pc:sldMk cId="3701937651" sldId="280"/>
        </pc:sldMkLst>
        <pc:spChg chg="mod">
          <ac:chgData name="Leonello Castro Cillis" userId="e91e590b2b0fb063" providerId="LiveId" clId="{701DADFD-E51C-4F03-8684-27D996400E9F}" dt="2025-11-28T22:02:43.127" v="1739" actId="20577"/>
          <ac:spMkLst>
            <pc:docMk/>
            <pc:sldMk cId="3701937651" sldId="280"/>
            <ac:spMk id="2" creationId="{A2FBF8B2-746B-1038-A01A-93305A2F88AE}"/>
          </ac:spMkLst>
        </pc:spChg>
      </pc:sldChg>
      <pc:sldChg chg="addSp delSp modSp add mod">
        <pc:chgData name="Leonello Castro Cillis" userId="e91e590b2b0fb063" providerId="LiveId" clId="{701DADFD-E51C-4F03-8684-27D996400E9F}" dt="2025-11-28T23:31:08.196" v="1835" actId="478"/>
        <pc:sldMkLst>
          <pc:docMk/>
          <pc:sldMk cId="246294902" sldId="281"/>
        </pc:sldMkLst>
        <pc:picChg chg="add mod modCrop">
          <ac:chgData name="Leonello Castro Cillis" userId="e91e590b2b0fb063" providerId="LiveId" clId="{701DADFD-E51C-4F03-8684-27D996400E9F}" dt="2025-11-28T23:30:16.490" v="1825" actId="1076"/>
          <ac:picMkLst>
            <pc:docMk/>
            <pc:sldMk cId="246294902" sldId="281"/>
            <ac:picMk id="11" creationId="{094BAA74-F71E-867F-CB3C-57C806677526}"/>
          </ac:picMkLst>
        </pc:picChg>
        <pc:picChg chg="add mod modCrop">
          <ac:chgData name="Leonello Castro Cillis" userId="e91e590b2b0fb063" providerId="LiveId" clId="{701DADFD-E51C-4F03-8684-27D996400E9F}" dt="2025-11-28T23:30:21.076" v="1826" actId="1076"/>
          <ac:picMkLst>
            <pc:docMk/>
            <pc:sldMk cId="246294902" sldId="281"/>
            <ac:picMk id="19" creationId="{4BE2352B-F782-536D-620E-FC21360A19B1}"/>
          </ac:picMkLst>
        </pc:picChg>
        <pc:picChg chg="add mod modCrop">
          <ac:chgData name="Leonello Castro Cillis" userId="e91e590b2b0fb063" providerId="LiveId" clId="{701DADFD-E51C-4F03-8684-27D996400E9F}" dt="2025-11-28T23:30:24.539" v="1827" actId="1076"/>
          <ac:picMkLst>
            <pc:docMk/>
            <pc:sldMk cId="246294902" sldId="281"/>
            <ac:picMk id="22" creationId="{06DFF124-BDA8-BD14-C5F8-7788CEB2F270}"/>
          </ac:picMkLst>
        </pc:picChg>
      </pc:sldChg>
      <pc:sldChg chg="addSp delSp modSp add mod">
        <pc:chgData name="Leonello Castro Cillis" userId="e91e590b2b0fb063" providerId="LiveId" clId="{701DADFD-E51C-4F03-8684-27D996400E9F}" dt="2025-11-29T05:10:45.588" v="1938" actId="1076"/>
        <pc:sldMkLst>
          <pc:docMk/>
          <pc:sldMk cId="2919459668" sldId="282"/>
        </pc:sldMkLst>
        <pc:picChg chg="add mod modCrop">
          <ac:chgData name="Leonello Castro Cillis" userId="e91e590b2b0fb063" providerId="LiveId" clId="{701DADFD-E51C-4F03-8684-27D996400E9F}" dt="2025-11-28T23:34:55.141" v="1847" actId="1076"/>
          <ac:picMkLst>
            <pc:docMk/>
            <pc:sldMk cId="2919459668" sldId="282"/>
            <ac:picMk id="3" creationId="{0A82C2CD-51AE-8F8C-F1F2-B1B2E083B884}"/>
          </ac:picMkLst>
        </pc:picChg>
        <pc:picChg chg="add mod modCrop">
          <ac:chgData name="Leonello Castro Cillis" userId="e91e590b2b0fb063" providerId="LiveId" clId="{701DADFD-E51C-4F03-8684-27D996400E9F}" dt="2025-11-28T23:36:19.637" v="1855" actId="1076"/>
          <ac:picMkLst>
            <pc:docMk/>
            <pc:sldMk cId="2919459668" sldId="282"/>
            <ac:picMk id="5" creationId="{F741460D-D9F2-F0D5-8667-240D059E0A8D}"/>
          </ac:picMkLst>
        </pc:picChg>
        <pc:picChg chg="add mod modCrop">
          <ac:chgData name="Leonello Castro Cillis" userId="e91e590b2b0fb063" providerId="LiveId" clId="{701DADFD-E51C-4F03-8684-27D996400E9F}" dt="2025-11-28T23:40:57.804" v="1868" actId="1076"/>
          <ac:picMkLst>
            <pc:docMk/>
            <pc:sldMk cId="2919459668" sldId="282"/>
            <ac:picMk id="13" creationId="{4C511DEE-5014-73F0-E5A7-CB68A5C60809}"/>
          </ac:picMkLst>
        </pc:picChg>
        <pc:picChg chg="add mod modCrop">
          <ac:chgData name="Leonello Castro Cillis" userId="e91e590b2b0fb063" providerId="LiveId" clId="{701DADFD-E51C-4F03-8684-27D996400E9F}" dt="2025-11-29T05:10:45.588" v="1938" actId="1076"/>
          <ac:picMkLst>
            <pc:docMk/>
            <pc:sldMk cId="2919459668" sldId="282"/>
            <ac:picMk id="17" creationId="{B9F1A35C-93D8-9469-91AC-C44F284F1C4F}"/>
          </ac:picMkLst>
        </pc:picChg>
        <pc:picChg chg="mod">
          <ac:chgData name="Leonello Castro Cillis" userId="e91e590b2b0fb063" providerId="LiveId" clId="{701DADFD-E51C-4F03-8684-27D996400E9F}" dt="2025-11-28T23:31:13.815" v="1836" actId="1076"/>
          <ac:picMkLst>
            <pc:docMk/>
            <pc:sldMk cId="2919459668" sldId="282"/>
            <ac:picMk id="24" creationId="{227F8536-1E42-5649-1D7B-55E1E2286EE3}"/>
          </ac:picMkLst>
        </pc:picChg>
        <pc:picChg chg="mod">
          <ac:chgData name="Leonello Castro Cillis" userId="e91e590b2b0fb063" providerId="LiveId" clId="{701DADFD-E51C-4F03-8684-27D996400E9F}" dt="2025-11-28T23:31:23.502" v="1837" actId="1076"/>
          <ac:picMkLst>
            <pc:docMk/>
            <pc:sldMk cId="2919459668" sldId="282"/>
            <ac:picMk id="26" creationId="{268A7BA9-ABC6-11E7-462F-1D0F4EB63375}"/>
          </ac:picMkLst>
        </pc:picChg>
      </pc:sldChg>
      <pc:sldChg chg="new del">
        <pc:chgData name="Leonello Castro Cillis" userId="e91e590b2b0fb063" providerId="LiveId" clId="{701DADFD-E51C-4F03-8684-27D996400E9F}" dt="2025-11-29T04:53:39.263" v="1883" actId="47"/>
        <pc:sldMkLst>
          <pc:docMk/>
          <pc:sldMk cId="90426003" sldId="283"/>
        </pc:sldMkLst>
      </pc:sldChg>
      <pc:sldChg chg="addSp delSp modSp add del mod">
        <pc:chgData name="Leonello Castro Cillis" userId="e91e590b2b0fb063" providerId="LiveId" clId="{701DADFD-E51C-4F03-8684-27D996400E9F}" dt="2025-11-29T05:12:49.855" v="1950" actId="1076"/>
        <pc:sldMkLst>
          <pc:docMk/>
          <pc:sldMk cId="2586809451" sldId="284"/>
        </pc:sldMkLst>
        <pc:picChg chg="del">
          <ac:chgData name="Leonello Castro Cillis" userId="e91e590b2b0fb063" providerId="LiveId" clId="{701DADFD-E51C-4F03-8684-27D996400E9F}" dt="2025-11-29T04:53:44.493" v="1886" actId="478"/>
          <ac:picMkLst>
            <pc:docMk/>
            <pc:sldMk cId="2586809451" sldId="284"/>
            <ac:picMk id="3" creationId="{33FF2FEB-9527-E609-F909-B08DF1925C7B}"/>
          </ac:picMkLst>
        </pc:picChg>
        <pc:picChg chg="add mod modCrop">
          <ac:chgData name="Leonello Castro Cillis" userId="e91e590b2b0fb063" providerId="LiveId" clId="{701DADFD-E51C-4F03-8684-27D996400E9F}" dt="2025-11-29T05:08:28.030" v="1930" actId="1076"/>
          <ac:picMkLst>
            <pc:docMk/>
            <pc:sldMk cId="2586809451" sldId="284"/>
            <ac:picMk id="4" creationId="{C7C3A7D0-C100-C675-045B-C655982C06B7}"/>
          </ac:picMkLst>
        </pc:picChg>
        <pc:picChg chg="del">
          <ac:chgData name="Leonello Castro Cillis" userId="e91e590b2b0fb063" providerId="LiveId" clId="{701DADFD-E51C-4F03-8684-27D996400E9F}" dt="2025-11-29T04:53:46.545" v="1887" actId="478"/>
          <ac:picMkLst>
            <pc:docMk/>
            <pc:sldMk cId="2586809451" sldId="284"/>
            <ac:picMk id="5" creationId="{314408B5-665B-1FEF-F548-1404C7BE76B0}"/>
          </ac:picMkLst>
        </pc:picChg>
        <pc:picChg chg="add mod modCrop">
          <ac:chgData name="Leonello Castro Cillis" userId="e91e590b2b0fb063" providerId="LiveId" clId="{701DADFD-E51C-4F03-8684-27D996400E9F}" dt="2025-11-29T05:12:42.522" v="1948" actId="1076"/>
          <ac:picMkLst>
            <pc:docMk/>
            <pc:sldMk cId="2586809451" sldId="284"/>
            <ac:picMk id="7" creationId="{BE9033C4-E481-9639-6747-DE990EF10007}"/>
          </ac:picMkLst>
        </pc:picChg>
        <pc:picChg chg="add mod modCrop">
          <ac:chgData name="Leonello Castro Cillis" userId="e91e590b2b0fb063" providerId="LiveId" clId="{701DADFD-E51C-4F03-8684-27D996400E9F}" dt="2025-11-29T05:12:45.432" v="1949" actId="1076"/>
          <ac:picMkLst>
            <pc:docMk/>
            <pc:sldMk cId="2586809451" sldId="284"/>
            <ac:picMk id="11" creationId="{07580D97-11CF-5040-D15A-C22066FCB792}"/>
          </ac:picMkLst>
        </pc:picChg>
        <pc:picChg chg="del">
          <ac:chgData name="Leonello Castro Cillis" userId="e91e590b2b0fb063" providerId="LiveId" clId="{701DADFD-E51C-4F03-8684-27D996400E9F}" dt="2025-11-29T04:53:47.424" v="1888" actId="478"/>
          <ac:picMkLst>
            <pc:docMk/>
            <pc:sldMk cId="2586809451" sldId="284"/>
            <ac:picMk id="13" creationId="{3FB06C9A-59DD-D449-E649-0BD48B10F798}"/>
          </ac:picMkLst>
        </pc:picChg>
        <pc:picChg chg="add mod modCrop">
          <ac:chgData name="Leonello Castro Cillis" userId="e91e590b2b0fb063" providerId="LiveId" clId="{701DADFD-E51C-4F03-8684-27D996400E9F}" dt="2025-11-29T05:12:49.855" v="1950" actId="1076"/>
          <ac:picMkLst>
            <pc:docMk/>
            <pc:sldMk cId="2586809451" sldId="284"/>
            <ac:picMk id="17" creationId="{2E25D8F2-F2DE-B71F-BD59-8784F2433801}"/>
          </ac:picMkLst>
        </pc:picChg>
        <pc:picChg chg="del">
          <ac:chgData name="Leonello Castro Cillis" userId="e91e590b2b0fb063" providerId="LiveId" clId="{701DADFD-E51C-4F03-8684-27D996400E9F}" dt="2025-11-29T04:53:41.356" v="1884" actId="478"/>
          <ac:picMkLst>
            <pc:docMk/>
            <pc:sldMk cId="2586809451" sldId="284"/>
            <ac:picMk id="24" creationId="{275651C9-3AD7-9E67-15E4-0D264575AA3B}"/>
          </ac:picMkLst>
        </pc:picChg>
        <pc:picChg chg="del">
          <ac:chgData name="Leonello Castro Cillis" userId="e91e590b2b0fb063" providerId="LiveId" clId="{701DADFD-E51C-4F03-8684-27D996400E9F}" dt="2025-11-29T04:53:42.898" v="1885" actId="478"/>
          <ac:picMkLst>
            <pc:docMk/>
            <pc:sldMk cId="2586809451" sldId="284"/>
            <ac:picMk id="26" creationId="{E32336C8-FC46-965F-644B-D3F98E4F3247}"/>
          </ac:picMkLst>
        </pc:picChg>
      </pc:sldChg>
      <pc:sldChg chg="new del">
        <pc:chgData name="Leonello Castro Cillis" userId="e91e590b2b0fb063" providerId="LiveId" clId="{701DADFD-E51C-4F03-8684-27D996400E9F}" dt="2025-11-29T05:15:38.649" v="1955" actId="47"/>
        <pc:sldMkLst>
          <pc:docMk/>
          <pc:sldMk cId="3235403801" sldId="285"/>
        </pc:sldMkLst>
      </pc:sldChg>
      <pc:sldChg chg="addSp delSp modSp add del mod">
        <pc:chgData name="Leonello Castro Cillis" userId="e91e590b2b0fb063" providerId="LiveId" clId="{701DADFD-E51C-4F03-8684-27D996400E9F}" dt="2025-11-29T05:17:14.206" v="2021" actId="47"/>
        <pc:sldMkLst>
          <pc:docMk/>
          <pc:sldMk cId="3191257859" sldId="286"/>
        </pc:sldMkLst>
        <pc:picChg chg="add del mod modCrop">
          <ac:chgData name="Leonello Castro Cillis" userId="e91e590b2b0fb063" providerId="LiveId" clId="{701DADFD-E51C-4F03-8684-27D996400E9F}" dt="2025-11-29T05:17:10.645" v="2019" actId="21"/>
          <ac:picMkLst>
            <pc:docMk/>
            <pc:sldMk cId="3191257859" sldId="286"/>
            <ac:picMk id="3" creationId="{798E61F0-1622-4EF6-F502-08F4B8B50B49}"/>
          </ac:picMkLst>
        </pc:picChg>
        <pc:picChg chg="del">
          <ac:chgData name="Leonello Castro Cillis" userId="e91e590b2b0fb063" providerId="LiveId" clId="{701DADFD-E51C-4F03-8684-27D996400E9F}" dt="2025-11-29T05:15:42.629" v="1956" actId="478"/>
          <ac:picMkLst>
            <pc:docMk/>
            <pc:sldMk cId="3191257859" sldId="286"/>
            <ac:picMk id="4" creationId="{331122EE-39A0-2CB5-C171-24C82F151708}"/>
          </ac:picMkLst>
        </pc:picChg>
        <pc:picChg chg="del">
          <ac:chgData name="Leonello Castro Cillis" userId="e91e590b2b0fb063" providerId="LiveId" clId="{701DADFD-E51C-4F03-8684-27D996400E9F}" dt="2025-11-29T05:15:46.041" v="1959" actId="478"/>
          <ac:picMkLst>
            <pc:docMk/>
            <pc:sldMk cId="3191257859" sldId="286"/>
            <ac:picMk id="7" creationId="{7DC30F28-BB6B-5CE1-67E8-B9B123F01A38}"/>
          </ac:picMkLst>
        </pc:picChg>
        <pc:picChg chg="del">
          <ac:chgData name="Leonello Castro Cillis" userId="e91e590b2b0fb063" providerId="LiveId" clId="{701DADFD-E51C-4F03-8684-27D996400E9F}" dt="2025-11-29T05:15:44.915" v="1958" actId="478"/>
          <ac:picMkLst>
            <pc:docMk/>
            <pc:sldMk cId="3191257859" sldId="286"/>
            <ac:picMk id="11" creationId="{AF8ED6DB-44CD-355B-68C1-B21336C2DCA9}"/>
          </ac:picMkLst>
        </pc:picChg>
        <pc:picChg chg="del">
          <ac:chgData name="Leonello Castro Cillis" userId="e91e590b2b0fb063" providerId="LiveId" clId="{701DADFD-E51C-4F03-8684-27D996400E9F}" dt="2025-11-29T05:15:43.996" v="1957" actId="478"/>
          <ac:picMkLst>
            <pc:docMk/>
            <pc:sldMk cId="3191257859" sldId="286"/>
            <ac:picMk id="17" creationId="{E6BA5E46-3341-3A78-DC41-9DEA872646EB}"/>
          </ac:picMkLst>
        </pc:picChg>
      </pc:sldChg>
      <pc:sldChg chg="delSp add del mod">
        <pc:chgData name="Leonello Castro Cillis" userId="e91e590b2b0fb063" providerId="LiveId" clId="{701DADFD-E51C-4F03-8684-27D996400E9F}" dt="2025-11-29T05:16:46.224" v="1979" actId="47"/>
        <pc:sldMkLst>
          <pc:docMk/>
          <pc:sldMk cId="4091808941" sldId="287"/>
        </pc:sldMkLst>
        <pc:picChg chg="del">
          <ac:chgData name="Leonello Castro Cillis" userId="e91e590b2b0fb063" providerId="LiveId" clId="{701DADFD-E51C-4F03-8684-27D996400E9F}" dt="2025-11-29T05:16:35.980" v="1972" actId="478"/>
          <ac:picMkLst>
            <pc:docMk/>
            <pc:sldMk cId="4091808941" sldId="287"/>
            <ac:picMk id="4" creationId="{FBED6188-6671-6A77-A158-81F9DDC99764}"/>
          </ac:picMkLst>
        </pc:picChg>
        <pc:picChg chg="del">
          <ac:chgData name="Leonello Castro Cillis" userId="e91e590b2b0fb063" providerId="LiveId" clId="{701DADFD-E51C-4F03-8684-27D996400E9F}" dt="2025-11-29T05:16:37.723" v="1975" actId="478"/>
          <ac:picMkLst>
            <pc:docMk/>
            <pc:sldMk cId="4091808941" sldId="287"/>
            <ac:picMk id="7" creationId="{5C5BDD01-E546-EDE8-4E96-FFCFA22F041B}"/>
          </ac:picMkLst>
        </pc:picChg>
        <pc:picChg chg="del">
          <ac:chgData name="Leonello Castro Cillis" userId="e91e590b2b0fb063" providerId="LiveId" clId="{701DADFD-E51C-4F03-8684-27D996400E9F}" dt="2025-11-29T05:16:37.161" v="1974" actId="478"/>
          <ac:picMkLst>
            <pc:docMk/>
            <pc:sldMk cId="4091808941" sldId="287"/>
            <ac:picMk id="11" creationId="{F3F9E11A-6482-9324-9AB7-694E77D208DB}"/>
          </ac:picMkLst>
        </pc:picChg>
        <pc:picChg chg="del">
          <ac:chgData name="Leonello Castro Cillis" userId="e91e590b2b0fb063" providerId="LiveId" clId="{701DADFD-E51C-4F03-8684-27D996400E9F}" dt="2025-11-29T05:16:36.659" v="1973" actId="478"/>
          <ac:picMkLst>
            <pc:docMk/>
            <pc:sldMk cId="4091808941" sldId="287"/>
            <ac:picMk id="17" creationId="{4405DFF2-DF1A-FB09-2131-E6C1172A391B}"/>
          </ac:picMkLst>
        </pc:picChg>
      </pc:sldChg>
      <pc:sldChg chg="addSp delSp modSp add mod ord">
        <pc:chgData name="Leonello Castro Cillis" userId="e91e590b2b0fb063" providerId="LiveId" clId="{701DADFD-E51C-4F03-8684-27D996400E9F}" dt="2025-11-29T05:31:37.402" v="2117" actId="20577"/>
        <pc:sldMkLst>
          <pc:docMk/>
          <pc:sldMk cId="1012414355" sldId="288"/>
        </pc:sldMkLst>
        <pc:spChg chg="del">
          <ac:chgData name="Leonello Castro Cillis" userId="e91e590b2b0fb063" providerId="LiveId" clId="{701DADFD-E51C-4F03-8684-27D996400E9F}" dt="2025-11-29T05:17:07.610" v="2018" actId="478"/>
          <ac:spMkLst>
            <pc:docMk/>
            <pc:sldMk cId="1012414355" sldId="288"/>
            <ac:spMk id="2" creationId="{D8D55AB8-5F97-2E62-6267-3AC7C1751658}"/>
          </ac:spMkLst>
        </pc:spChg>
        <pc:spChg chg="mod">
          <ac:chgData name="Leonello Castro Cillis" userId="e91e590b2b0fb063" providerId="LiveId" clId="{701DADFD-E51C-4F03-8684-27D996400E9F}" dt="2025-11-29T05:31:37.402" v="2117" actId="20577"/>
          <ac:spMkLst>
            <pc:docMk/>
            <pc:sldMk cId="1012414355" sldId="288"/>
            <ac:spMk id="4" creationId="{9D55509E-78A3-09E8-5E77-58BB6446EDFB}"/>
          </ac:spMkLst>
        </pc:spChg>
        <pc:picChg chg="add mod">
          <ac:chgData name="Leonello Castro Cillis" userId="e91e590b2b0fb063" providerId="LiveId" clId="{701DADFD-E51C-4F03-8684-27D996400E9F}" dt="2025-11-29T05:31:16.090" v="2101" actId="1076"/>
          <ac:picMkLst>
            <pc:docMk/>
            <pc:sldMk cId="1012414355" sldId="288"/>
            <ac:picMk id="3" creationId="{798E61F0-1622-4EF6-F502-08F4B8B50B49}"/>
          </ac:picMkLst>
        </pc:picChg>
      </pc:sldChg>
      <pc:sldChg chg="addSp delSp modSp add mod">
        <pc:chgData name="Leonello Castro Cillis" userId="e91e590b2b0fb063" providerId="LiveId" clId="{701DADFD-E51C-4F03-8684-27D996400E9F}" dt="2025-11-29T05:28:04.083" v="2098" actId="1076"/>
        <pc:sldMkLst>
          <pc:docMk/>
          <pc:sldMk cId="1372262864" sldId="289"/>
        </pc:sldMkLst>
        <pc:spChg chg="del">
          <ac:chgData name="Leonello Castro Cillis" userId="e91e590b2b0fb063" providerId="LiveId" clId="{701DADFD-E51C-4F03-8684-27D996400E9F}" dt="2025-11-29T05:23:22.131" v="2078" actId="478"/>
          <ac:spMkLst>
            <pc:docMk/>
            <pc:sldMk cId="1372262864" sldId="289"/>
            <ac:spMk id="4" creationId="{BA5F7EC4-EB97-B7EC-8D0C-E987014CAB1C}"/>
          </ac:spMkLst>
        </pc:spChg>
        <pc:picChg chg="del">
          <ac:chgData name="Leonello Castro Cillis" userId="e91e590b2b0fb063" providerId="LiveId" clId="{701DADFD-E51C-4F03-8684-27D996400E9F}" dt="2025-11-29T05:17:55.862" v="2025" actId="478"/>
          <ac:picMkLst>
            <pc:docMk/>
            <pc:sldMk cId="1372262864" sldId="289"/>
            <ac:picMk id="3" creationId="{5660E80E-EB59-F255-0B23-EB5C450D5A89}"/>
          </ac:picMkLst>
        </pc:picChg>
        <pc:picChg chg="add del mod">
          <ac:chgData name="Leonello Castro Cillis" userId="e91e590b2b0fb063" providerId="LiveId" clId="{701DADFD-E51C-4F03-8684-27D996400E9F}" dt="2025-11-29T05:18:57.728" v="2037" actId="478"/>
          <ac:picMkLst>
            <pc:docMk/>
            <pc:sldMk cId="1372262864" sldId="289"/>
            <ac:picMk id="5" creationId="{879AB42B-8264-C2D1-C1E5-236077BF5E1E}"/>
          </ac:picMkLst>
        </pc:picChg>
        <pc:picChg chg="add del mod">
          <ac:chgData name="Leonello Castro Cillis" userId="e91e590b2b0fb063" providerId="LiveId" clId="{701DADFD-E51C-4F03-8684-27D996400E9F}" dt="2025-11-29T05:20:04.145" v="2048" actId="478"/>
          <ac:picMkLst>
            <pc:docMk/>
            <pc:sldMk cId="1372262864" sldId="289"/>
            <ac:picMk id="7" creationId="{9402B281-9305-3F0A-1345-C61B7ABD69F9}"/>
          </ac:picMkLst>
        </pc:picChg>
        <pc:picChg chg="add del mod">
          <ac:chgData name="Leonello Castro Cillis" userId="e91e590b2b0fb063" providerId="LiveId" clId="{701DADFD-E51C-4F03-8684-27D996400E9F}" dt="2025-11-29T05:23:16.829" v="2076" actId="478"/>
          <ac:picMkLst>
            <pc:docMk/>
            <pc:sldMk cId="1372262864" sldId="289"/>
            <ac:picMk id="11" creationId="{6DA88941-E75E-2D9C-98A0-B00A1E5BC17F}"/>
          </ac:picMkLst>
        </pc:picChg>
        <pc:picChg chg="add mod">
          <ac:chgData name="Leonello Castro Cillis" userId="e91e590b2b0fb063" providerId="LiveId" clId="{701DADFD-E51C-4F03-8684-27D996400E9F}" dt="2025-11-29T05:23:55.191" v="2084" actId="1076"/>
          <ac:picMkLst>
            <pc:docMk/>
            <pc:sldMk cId="1372262864" sldId="289"/>
            <ac:picMk id="15" creationId="{EACA4ED3-AAF2-99C9-CD39-5901DCB36C26}"/>
          </ac:picMkLst>
        </pc:picChg>
        <pc:picChg chg="add mod modCrop">
          <ac:chgData name="Leonello Castro Cillis" userId="e91e590b2b0fb063" providerId="LiveId" clId="{701DADFD-E51C-4F03-8684-27D996400E9F}" dt="2025-11-29T05:28:04.083" v="2098" actId="1076"/>
          <ac:picMkLst>
            <pc:docMk/>
            <pc:sldMk cId="1372262864" sldId="289"/>
            <ac:picMk id="19" creationId="{A46F0CBA-CD46-290B-D5E1-8D73DA9B3852}"/>
          </ac:picMkLst>
        </pc:picChg>
      </pc:sldChg>
      <pc:sldChg chg="addSp delSp modSp add mod">
        <pc:chgData name="Leonello Castro Cillis" userId="e91e590b2b0fb063" providerId="LiveId" clId="{701DADFD-E51C-4F03-8684-27D996400E9F}" dt="2025-11-29T05:39:09.973" v="2219" actId="1076"/>
        <pc:sldMkLst>
          <pc:docMk/>
          <pc:sldMk cId="4111005062" sldId="290"/>
        </pc:sldMkLst>
        <pc:spChg chg="del">
          <ac:chgData name="Leonello Castro Cillis" userId="e91e590b2b0fb063" providerId="LiveId" clId="{701DADFD-E51C-4F03-8684-27D996400E9F}" dt="2025-11-29T05:20:29.675" v="2056" actId="478"/>
          <ac:spMkLst>
            <pc:docMk/>
            <pc:sldMk cId="4111005062" sldId="290"/>
            <ac:spMk id="4" creationId="{A19C57A4-CAAF-799B-F0F1-4F5A48A55C0E}"/>
          </ac:spMkLst>
        </pc:spChg>
        <pc:picChg chg="add mod">
          <ac:chgData name="Leonello Castro Cillis" userId="e91e590b2b0fb063" providerId="LiveId" clId="{701DADFD-E51C-4F03-8684-27D996400E9F}" dt="2025-11-29T05:39:09.973" v="2219" actId="1076"/>
          <ac:picMkLst>
            <pc:docMk/>
            <pc:sldMk cId="4111005062" sldId="290"/>
            <ac:picMk id="2" creationId="{44A7DF3F-42E7-107B-2726-124E59374D9D}"/>
          </ac:picMkLst>
        </pc:picChg>
        <pc:picChg chg="mod">
          <ac:chgData name="Leonello Castro Cillis" userId="e91e590b2b0fb063" providerId="LiveId" clId="{701DADFD-E51C-4F03-8684-27D996400E9F}" dt="2025-11-29T05:35:12.093" v="2182" actId="1076"/>
          <ac:picMkLst>
            <pc:docMk/>
            <pc:sldMk cId="4111005062" sldId="290"/>
            <ac:picMk id="5" creationId="{C0DE48BA-6FE5-3E8C-6831-E9F9373AC81B}"/>
          </ac:picMkLst>
        </pc:picChg>
        <pc:picChg chg="del">
          <ac:chgData name="Leonello Castro Cillis" userId="e91e590b2b0fb063" providerId="LiveId" clId="{701DADFD-E51C-4F03-8684-27D996400E9F}" dt="2025-11-29T05:18:46.793" v="2035" actId="478"/>
          <ac:picMkLst>
            <pc:docMk/>
            <pc:sldMk cId="4111005062" sldId="290"/>
            <ac:picMk id="7" creationId="{EA634BD5-2B79-DB0B-3DAD-1C371518D2ED}"/>
          </ac:picMkLst>
        </pc:picChg>
      </pc:sldChg>
      <pc:sldChg chg="delSp modSp add mod">
        <pc:chgData name="Leonello Castro Cillis" userId="e91e590b2b0fb063" providerId="LiveId" clId="{701DADFD-E51C-4F03-8684-27D996400E9F}" dt="2025-11-29T05:23:05.274" v="2075" actId="1076"/>
        <pc:sldMkLst>
          <pc:docMk/>
          <pc:sldMk cId="3379020812" sldId="291"/>
        </pc:sldMkLst>
        <pc:spChg chg="del">
          <ac:chgData name="Leonello Castro Cillis" userId="e91e590b2b0fb063" providerId="LiveId" clId="{701DADFD-E51C-4F03-8684-27D996400E9F}" dt="2025-11-29T05:20:48.290" v="2063" actId="478"/>
          <ac:spMkLst>
            <pc:docMk/>
            <pc:sldMk cId="3379020812" sldId="291"/>
            <ac:spMk id="4" creationId="{44906DC9-160F-7C91-3EE4-B75924A099E3}"/>
          </ac:spMkLst>
        </pc:spChg>
        <pc:picChg chg="mod">
          <ac:chgData name="Leonello Castro Cillis" userId="e91e590b2b0fb063" providerId="LiveId" clId="{701DADFD-E51C-4F03-8684-27D996400E9F}" dt="2025-11-29T05:23:05.274" v="2075" actId="1076"/>
          <ac:picMkLst>
            <pc:docMk/>
            <pc:sldMk cId="3379020812" sldId="291"/>
            <ac:picMk id="11" creationId="{90294351-45C3-004B-811D-02E5AC610C68}"/>
          </ac:picMkLst>
        </pc:picChg>
        <pc:picChg chg="del">
          <ac:chgData name="Leonello Castro Cillis" userId="e91e590b2b0fb063" providerId="LiveId" clId="{701DADFD-E51C-4F03-8684-27D996400E9F}" dt="2025-11-29T05:20:44.485" v="2061" actId="478"/>
          <ac:picMkLst>
            <pc:docMk/>
            <pc:sldMk cId="3379020812" sldId="291"/>
            <ac:picMk id="15" creationId="{DAFF06BA-31AE-A058-DE0B-1C84CB7B25B5}"/>
          </ac:picMkLst>
        </pc:picChg>
      </pc:sldChg>
      <pc:sldChg chg="addSp delSp modSp add mod ord">
        <pc:chgData name="Leonello Castro Cillis" userId="e91e590b2b0fb063" providerId="LiveId" clId="{701DADFD-E51C-4F03-8684-27D996400E9F}" dt="2025-11-29T05:46:14.620" v="2249"/>
        <pc:sldMkLst>
          <pc:docMk/>
          <pc:sldMk cId="2925232308" sldId="292"/>
        </pc:sldMkLst>
        <pc:spChg chg="mod">
          <ac:chgData name="Leonello Castro Cillis" userId="e91e590b2b0fb063" providerId="LiveId" clId="{701DADFD-E51C-4F03-8684-27D996400E9F}" dt="2025-11-29T05:32:15.614" v="2160" actId="1076"/>
          <ac:spMkLst>
            <pc:docMk/>
            <pc:sldMk cId="2925232308" sldId="292"/>
            <ac:spMk id="4" creationId="{D9FEC6F0-DEDE-B207-9108-8387942DD3AD}"/>
          </ac:spMkLst>
        </pc:spChg>
        <pc:picChg chg="del">
          <ac:chgData name="Leonello Castro Cillis" userId="e91e590b2b0fb063" providerId="LiveId" clId="{701DADFD-E51C-4F03-8684-27D996400E9F}" dt="2025-11-29T05:33:19.494" v="2161" actId="478"/>
          <ac:picMkLst>
            <pc:docMk/>
            <pc:sldMk cId="2925232308" sldId="292"/>
            <ac:picMk id="3" creationId="{A8D0FAD8-1E23-5025-F67D-8DA3025B7905}"/>
          </ac:picMkLst>
        </pc:picChg>
        <pc:picChg chg="add mod modCrop">
          <ac:chgData name="Leonello Castro Cillis" userId="e91e590b2b0fb063" providerId="LiveId" clId="{701DADFD-E51C-4F03-8684-27D996400E9F}" dt="2025-11-29T05:33:48.818" v="2171" actId="1076"/>
          <ac:picMkLst>
            <pc:docMk/>
            <pc:sldMk cId="2925232308" sldId="292"/>
            <ac:picMk id="5" creationId="{81E9BF10-8B2C-1F43-7FE8-A7B2F2565DD2}"/>
          </ac:picMkLst>
        </pc:picChg>
      </pc:sldChg>
      <pc:sldChg chg="new del">
        <pc:chgData name="Leonello Castro Cillis" userId="e91e590b2b0fb063" providerId="LiveId" clId="{701DADFD-E51C-4F03-8684-27D996400E9F}" dt="2025-11-29T05:28:09.618" v="2099" actId="47"/>
        <pc:sldMkLst>
          <pc:docMk/>
          <pc:sldMk cId="3777302009" sldId="292"/>
        </pc:sldMkLst>
      </pc:sldChg>
      <pc:sldChg chg="addSp delSp modSp add mod">
        <pc:chgData name="Leonello Castro Cillis" userId="e91e590b2b0fb063" providerId="LiveId" clId="{701DADFD-E51C-4F03-8684-27D996400E9F}" dt="2025-11-29T05:36:53.995" v="2200" actId="1076"/>
        <pc:sldMkLst>
          <pc:docMk/>
          <pc:sldMk cId="854875710" sldId="293"/>
        </pc:sldMkLst>
        <pc:picChg chg="add mod">
          <ac:chgData name="Leonello Castro Cillis" userId="e91e590b2b0fb063" providerId="LiveId" clId="{701DADFD-E51C-4F03-8684-27D996400E9F}" dt="2025-11-29T05:36:53.995" v="2200" actId="1076"/>
          <ac:picMkLst>
            <pc:docMk/>
            <pc:sldMk cId="854875710" sldId="293"/>
            <ac:picMk id="2" creationId="{DEE133AB-ACF0-6440-F875-450CAAAB8443}"/>
          </ac:picMkLst>
        </pc:picChg>
        <pc:picChg chg="del">
          <ac:chgData name="Leonello Castro Cillis" userId="e91e590b2b0fb063" providerId="LiveId" clId="{701DADFD-E51C-4F03-8684-27D996400E9F}" dt="2025-11-29T05:35:50.681" v="2184" actId="478"/>
          <ac:picMkLst>
            <pc:docMk/>
            <pc:sldMk cId="854875710" sldId="293"/>
            <ac:picMk id="5" creationId="{6234B0F5-A842-ECC2-518E-5588B5573637}"/>
          </ac:picMkLst>
        </pc:picChg>
      </pc:sldChg>
      <pc:sldChg chg="new del">
        <pc:chgData name="Leonello Castro Cillis" userId="e91e590b2b0fb063" providerId="LiveId" clId="{701DADFD-E51C-4F03-8684-27D996400E9F}" dt="2025-11-29T05:46:18.983" v="2252" actId="47"/>
        <pc:sldMkLst>
          <pc:docMk/>
          <pc:sldMk cId="493380789" sldId="294"/>
        </pc:sldMkLst>
      </pc:sldChg>
      <pc:sldChg chg="addSp delSp modSp add del mod">
        <pc:chgData name="Leonello Castro Cillis" userId="e91e590b2b0fb063" providerId="LiveId" clId="{701DADFD-E51C-4F03-8684-27D996400E9F}" dt="2025-11-29T05:39:57.767" v="2241" actId="47"/>
        <pc:sldMkLst>
          <pc:docMk/>
          <pc:sldMk cId="2097448128" sldId="294"/>
        </pc:sldMkLst>
        <pc:picChg chg="del">
          <ac:chgData name="Leonello Castro Cillis" userId="e91e590b2b0fb063" providerId="LiveId" clId="{701DADFD-E51C-4F03-8684-27D996400E9F}" dt="2025-11-29T05:38:19.828" v="2202" actId="478"/>
          <ac:picMkLst>
            <pc:docMk/>
            <pc:sldMk cId="2097448128" sldId="294"/>
            <ac:picMk id="2" creationId="{B10A4054-0F8A-56F8-831F-B5721DCDAB8D}"/>
          </ac:picMkLst>
        </pc:picChg>
        <pc:picChg chg="add del mod modCrop">
          <ac:chgData name="Leonello Castro Cillis" userId="e91e590b2b0fb063" providerId="LiveId" clId="{701DADFD-E51C-4F03-8684-27D996400E9F}" dt="2025-11-29T05:38:46.965" v="2210" actId="21"/>
          <ac:picMkLst>
            <pc:docMk/>
            <pc:sldMk cId="2097448128" sldId="294"/>
            <ac:picMk id="4" creationId="{44A7DF3F-42E7-107B-2726-124E59374D9D}"/>
          </ac:picMkLst>
        </pc:picChg>
      </pc:sldChg>
      <pc:sldChg chg="new add del">
        <pc:chgData name="Leonello Castro Cillis" userId="e91e590b2b0fb063" providerId="LiveId" clId="{701DADFD-E51C-4F03-8684-27D996400E9F}" dt="2025-11-29T06:00:25.710" v="2330" actId="680"/>
        <pc:sldMkLst>
          <pc:docMk/>
          <pc:sldMk cId="2400110571" sldId="294"/>
        </pc:sldMkLst>
      </pc:sldChg>
      <pc:sldChg chg="addSp delSp modSp add del mod">
        <pc:chgData name="Leonello Castro Cillis" userId="e91e590b2b0fb063" providerId="LiveId" clId="{701DADFD-E51C-4F03-8684-27D996400E9F}" dt="2025-11-29T05:36:31.735" v="2196" actId="47"/>
        <pc:sldMkLst>
          <pc:docMk/>
          <pc:sldMk cId="2494366726" sldId="294"/>
        </pc:sldMkLst>
        <pc:picChg chg="add del mod">
          <ac:chgData name="Leonello Castro Cillis" userId="e91e590b2b0fb063" providerId="LiveId" clId="{701DADFD-E51C-4F03-8684-27D996400E9F}" dt="2025-11-29T05:36:28.230" v="2195" actId="478"/>
          <ac:picMkLst>
            <pc:docMk/>
            <pc:sldMk cId="2494366726" sldId="294"/>
            <ac:picMk id="2" creationId="{9B9EE21D-4036-E4D4-B702-7DA9BC2EDB78}"/>
          </ac:picMkLst>
        </pc:picChg>
        <pc:picChg chg="del">
          <ac:chgData name="Leonello Castro Cillis" userId="e91e590b2b0fb063" providerId="LiveId" clId="{701DADFD-E51C-4F03-8684-27D996400E9F}" dt="2025-11-29T05:36:10.250" v="2190" actId="478"/>
          <ac:picMkLst>
            <pc:docMk/>
            <pc:sldMk cId="2494366726" sldId="294"/>
            <ac:picMk id="5" creationId="{BD4A684E-8ECD-ACB9-15EE-58C8E6079B5B}"/>
          </ac:picMkLst>
        </pc:picChg>
      </pc:sldChg>
      <pc:sldChg chg="add del">
        <pc:chgData name="Leonello Castro Cillis" userId="e91e590b2b0fb063" providerId="LiveId" clId="{701DADFD-E51C-4F03-8684-27D996400E9F}" dt="2025-11-29T05:46:08.980" v="2247" actId="47"/>
        <pc:sldMkLst>
          <pc:docMk/>
          <pc:sldMk cId="894694303" sldId="295"/>
        </pc:sldMkLst>
      </pc:sldChg>
      <pc:sldChg chg="delSp modSp add del mod ord">
        <pc:chgData name="Leonello Castro Cillis" userId="e91e590b2b0fb063" providerId="LiveId" clId="{701DADFD-E51C-4F03-8684-27D996400E9F}" dt="2025-11-29T05:40:13.370" v="2243" actId="47"/>
        <pc:sldMkLst>
          <pc:docMk/>
          <pc:sldMk cId="3868763002" sldId="295"/>
        </pc:sldMkLst>
        <pc:spChg chg="mod">
          <ac:chgData name="Leonello Castro Cillis" userId="e91e590b2b0fb063" providerId="LiveId" clId="{701DADFD-E51C-4F03-8684-27D996400E9F}" dt="2025-11-29T05:39:54.172" v="2240" actId="20577"/>
          <ac:spMkLst>
            <pc:docMk/>
            <pc:sldMk cId="3868763002" sldId="295"/>
            <ac:spMk id="4" creationId="{EA5006D1-434E-7402-D106-A7B540D6C399}"/>
          </ac:spMkLst>
        </pc:spChg>
        <pc:picChg chg="del">
          <ac:chgData name="Leonello Castro Cillis" userId="e91e590b2b0fb063" providerId="LiveId" clId="{701DADFD-E51C-4F03-8684-27D996400E9F}" dt="2025-11-29T05:40:00.032" v="2242" actId="478"/>
          <ac:picMkLst>
            <pc:docMk/>
            <pc:sldMk cId="3868763002" sldId="295"/>
            <ac:picMk id="3" creationId="{BC7E2871-F3A0-FB43-8A75-63BFE55A36CA}"/>
          </ac:picMkLst>
        </pc:picChg>
      </pc:sldChg>
      <pc:sldChg chg="addSp delSp add del setBg delDesignElem">
        <pc:chgData name="Leonello Castro Cillis" userId="e91e590b2b0fb063" providerId="LiveId" clId="{701DADFD-E51C-4F03-8684-27D996400E9F}" dt="2025-11-29T05:59:43.473" v="2317"/>
        <pc:sldMkLst>
          <pc:docMk/>
          <pc:sldMk cId="801076530" sldId="296"/>
        </pc:sldMkLst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801076530" sldId="296"/>
            <ac:spMk id="8" creationId="{E428F7BB-C398-7B6C-44ED-CF34A48ACE66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801076530" sldId="296"/>
            <ac:spMk id="10" creationId="{41AFB725-189C-1123-081E-DECFF7A0F6AF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801076530" sldId="296"/>
            <ac:spMk id="12" creationId="{CB073351-BCBF-AD44-3E79-65D855C435AC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801076530" sldId="296"/>
            <ac:spMk id="14" creationId="{12C2C5B0-B3C0-A265-F536-8AD051195E34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801076530" sldId="296"/>
            <ac:spMk id="16" creationId="{A722EBA9-3249-B7A1-1A7F-0170421C9761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801076530" sldId="296"/>
            <ac:spMk id="18" creationId="{A83EA454-817B-8CBD-7A23-E2398FCA2EFF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801076530" sldId="296"/>
            <ac:spMk id="20" creationId="{B8098D9E-40C0-F2D5-DB9F-5CD060B94320}"/>
          </ac:spMkLst>
        </pc:spChg>
      </pc:sldChg>
      <pc:sldChg chg="addSp delSp add del setBg delDesignElem">
        <pc:chgData name="Leonello Castro Cillis" userId="e91e590b2b0fb063" providerId="LiveId" clId="{701DADFD-E51C-4F03-8684-27D996400E9F}" dt="2025-11-29T06:00:23.744" v="2328"/>
        <pc:sldMkLst>
          <pc:docMk/>
          <pc:sldMk cId="1735373520" sldId="296"/>
        </pc:sldMkLst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1735373520" sldId="296"/>
            <ac:spMk id="8" creationId="{89509738-8197-B7C9-B103-FEB8FC45A341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1735373520" sldId="296"/>
            <ac:spMk id="10" creationId="{F697139E-EE53-32F2-D548-001BFB60F05D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1735373520" sldId="296"/>
            <ac:spMk id="12" creationId="{A529A2C9-370F-D8F9-F6BD-10429E4C7A12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1735373520" sldId="296"/>
            <ac:spMk id="14" creationId="{BDBD6B15-FC71-2600-F73C-7CDD506C3B50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1735373520" sldId="296"/>
            <ac:spMk id="16" creationId="{5C2DB4FE-F117-179E-D98E-700B341925AF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1735373520" sldId="296"/>
            <ac:spMk id="18" creationId="{F885D4F6-0C37-2341-27EA-27B5B4CF53A9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1735373520" sldId="296"/>
            <ac:spMk id="20" creationId="{634E35AA-5965-2364-222A-155288135CF7}"/>
          </ac:spMkLst>
        </pc:spChg>
      </pc:sldChg>
      <pc:sldChg chg="addSp delSp add del setBg delDesignElem">
        <pc:chgData name="Leonello Castro Cillis" userId="e91e590b2b0fb063" providerId="LiveId" clId="{701DADFD-E51C-4F03-8684-27D996400E9F}" dt="2025-11-29T05:59:50.239" v="2323"/>
        <pc:sldMkLst>
          <pc:docMk/>
          <pc:sldMk cId="2668674413" sldId="296"/>
        </pc:sldMkLst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2668674413" sldId="296"/>
            <ac:spMk id="8" creationId="{EA0A7568-9224-637D-F864-811FDD756DFA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2668674413" sldId="296"/>
            <ac:spMk id="10" creationId="{A3DDDCF2-DEF3-7296-13FD-2C3686BDCC89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2668674413" sldId="296"/>
            <ac:spMk id="12" creationId="{5230C9D6-4F5F-D12D-0758-3E69FCEAF777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2668674413" sldId="296"/>
            <ac:spMk id="14" creationId="{2359D571-3460-74FE-9A10-EEA1A9AF49A2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2668674413" sldId="296"/>
            <ac:spMk id="16" creationId="{6ABB3F2D-949E-6074-B021-7CE196EB5CB7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2668674413" sldId="296"/>
            <ac:spMk id="18" creationId="{784BA69D-419B-D295-3921-C82ABF2717A2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2668674413" sldId="296"/>
            <ac:spMk id="20" creationId="{BA3EBC25-F562-5CFA-735C-910703851563}"/>
          </ac:spMkLst>
        </pc:spChg>
      </pc:sldChg>
      <pc:sldChg chg="addSp delSp modSp add del mod ord">
        <pc:chgData name="Leonello Castro Cillis" userId="e91e590b2b0fb063" providerId="LiveId" clId="{701DADFD-E51C-4F03-8684-27D996400E9F}" dt="2025-11-29T06:00:42.317" v="2333"/>
        <pc:sldMkLst>
          <pc:docMk/>
          <pc:sldMk cId="3179143685" sldId="296"/>
        </pc:sldMkLst>
        <pc:spChg chg="mod">
          <ac:chgData name="Leonello Castro Cillis" userId="e91e590b2b0fb063" providerId="LiveId" clId="{701DADFD-E51C-4F03-8684-27D996400E9F}" dt="2025-11-29T05:46:25.606" v="2270" actId="20577"/>
          <ac:spMkLst>
            <pc:docMk/>
            <pc:sldMk cId="3179143685" sldId="296"/>
            <ac:spMk id="4" creationId="{2010001A-262E-1C43-1E2B-B72C71845E6B}"/>
          </ac:spMkLst>
        </pc:spChg>
        <pc:picChg chg="del">
          <ac:chgData name="Leonello Castro Cillis" userId="e91e590b2b0fb063" providerId="LiveId" clId="{701DADFD-E51C-4F03-8684-27D996400E9F}" dt="2025-11-29T05:46:28.900" v="2271" actId="478"/>
          <ac:picMkLst>
            <pc:docMk/>
            <pc:sldMk cId="3179143685" sldId="296"/>
            <ac:picMk id="3" creationId="{D6CDAC8C-4B51-FBFB-39F2-7133442D23AF}"/>
          </ac:picMkLst>
        </pc:picChg>
        <pc:picChg chg="add mod">
          <ac:chgData name="Leonello Castro Cillis" userId="e91e590b2b0fb063" providerId="LiveId" clId="{701DADFD-E51C-4F03-8684-27D996400E9F}" dt="2025-11-29T05:46:58.513" v="2277" actId="962"/>
          <ac:picMkLst>
            <pc:docMk/>
            <pc:sldMk cId="3179143685" sldId="296"/>
            <ac:picMk id="5" creationId="{A2AA7382-890A-0EDF-83C3-1CE61DDFB229}"/>
          </ac:picMkLst>
        </pc:picChg>
      </pc:sldChg>
      <pc:sldChg chg="addSp delSp modSp add del mod ord">
        <pc:chgData name="Leonello Castro Cillis" userId="e91e590b2b0fb063" providerId="LiveId" clId="{701DADFD-E51C-4F03-8684-27D996400E9F}" dt="2025-11-29T06:00:42.317" v="2333"/>
        <pc:sldMkLst>
          <pc:docMk/>
          <pc:sldMk cId="2282781417" sldId="297"/>
        </pc:sldMkLst>
        <pc:spChg chg="del">
          <ac:chgData name="Leonello Castro Cillis" userId="e91e590b2b0fb063" providerId="LiveId" clId="{701DADFD-E51C-4F03-8684-27D996400E9F}" dt="2025-11-29T05:47:11.275" v="2280" actId="478"/>
          <ac:spMkLst>
            <pc:docMk/>
            <pc:sldMk cId="2282781417" sldId="297"/>
            <ac:spMk id="4" creationId="{A206E56C-D08E-EB62-2C86-3E89242A5011}"/>
          </ac:spMkLst>
        </pc:spChg>
        <pc:picChg chg="add mod">
          <ac:chgData name="Leonello Castro Cillis" userId="e91e590b2b0fb063" providerId="LiveId" clId="{701DADFD-E51C-4F03-8684-27D996400E9F}" dt="2025-11-29T05:58:46.728" v="2308" actId="1076"/>
          <ac:picMkLst>
            <pc:docMk/>
            <pc:sldMk cId="2282781417" sldId="297"/>
            <ac:picMk id="2" creationId="{F0EE1071-2FC6-8DC6-8AAA-5B2DFD046342}"/>
          </ac:picMkLst>
        </pc:picChg>
        <pc:picChg chg="del">
          <ac:chgData name="Leonello Castro Cillis" userId="e91e590b2b0fb063" providerId="LiveId" clId="{701DADFD-E51C-4F03-8684-27D996400E9F}" dt="2025-11-29T05:47:09.251" v="2279" actId="478"/>
          <ac:picMkLst>
            <pc:docMk/>
            <pc:sldMk cId="2282781417" sldId="297"/>
            <ac:picMk id="5" creationId="{4B27F7EF-4315-9EB4-452D-9F2802DEFBC5}"/>
          </ac:picMkLst>
        </pc:picChg>
        <pc:picChg chg="add mod modCrop">
          <ac:chgData name="Leonello Castro Cillis" userId="e91e590b2b0fb063" providerId="LiveId" clId="{701DADFD-E51C-4F03-8684-27D996400E9F}" dt="2025-11-29T05:58:54.020" v="2310" actId="1076"/>
          <ac:picMkLst>
            <pc:docMk/>
            <pc:sldMk cId="2282781417" sldId="297"/>
            <ac:picMk id="6" creationId="{D2AE4958-04C2-B357-3C10-4C4C10DBCE97}"/>
          </ac:picMkLst>
        </pc:picChg>
      </pc:sldChg>
      <pc:sldChg chg="addSp delSp add del setBg delDesignElem">
        <pc:chgData name="Leonello Castro Cillis" userId="e91e590b2b0fb063" providerId="LiveId" clId="{701DADFD-E51C-4F03-8684-27D996400E9F}" dt="2025-11-29T05:59:43.473" v="2317"/>
        <pc:sldMkLst>
          <pc:docMk/>
          <pc:sldMk cId="2630314437" sldId="297"/>
        </pc:sldMkLst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2630314437" sldId="297"/>
            <ac:spMk id="8" creationId="{43121C76-4C91-2FC3-2A7F-B7B9F92CEE75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2630314437" sldId="297"/>
            <ac:spMk id="10" creationId="{DF4A4E67-AB05-5E01-7244-840B05D425C2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2630314437" sldId="297"/>
            <ac:spMk id="12" creationId="{5A3FA73E-0E42-C814-8DBF-30E874956DB1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2630314437" sldId="297"/>
            <ac:spMk id="14" creationId="{C6B4161C-F5B9-83FC-04D0-7FF756396C66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2630314437" sldId="297"/>
            <ac:spMk id="16" creationId="{C4D9F4F2-FE40-88D5-43B9-F06C78DEADC1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2630314437" sldId="297"/>
            <ac:spMk id="18" creationId="{4556BA66-E59F-8F7E-C02A-65636EAC1C40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2630314437" sldId="297"/>
            <ac:spMk id="20" creationId="{F29A568A-8B3B-00C6-B153-6D275BE6FD8D}"/>
          </ac:spMkLst>
        </pc:spChg>
      </pc:sldChg>
      <pc:sldChg chg="addSp delSp add del setBg delDesignElem">
        <pc:chgData name="Leonello Castro Cillis" userId="e91e590b2b0fb063" providerId="LiveId" clId="{701DADFD-E51C-4F03-8684-27D996400E9F}" dt="2025-11-29T05:59:50.239" v="2323"/>
        <pc:sldMkLst>
          <pc:docMk/>
          <pc:sldMk cId="3821692436" sldId="297"/>
        </pc:sldMkLst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21692436" sldId="297"/>
            <ac:spMk id="8" creationId="{957889E0-0333-F99A-1763-22268A41568D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21692436" sldId="297"/>
            <ac:spMk id="10" creationId="{7206AE90-9CDF-450C-7F25-DBD8BFBF7173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21692436" sldId="297"/>
            <ac:spMk id="12" creationId="{754521D4-2D1A-585C-2CC8-EE61A16D5E40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21692436" sldId="297"/>
            <ac:spMk id="14" creationId="{F9788FC2-8FA7-D134-C526-4F4C1981BCFB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21692436" sldId="297"/>
            <ac:spMk id="16" creationId="{0CDA5880-FF8B-B793-C964-F7B3695890FA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21692436" sldId="297"/>
            <ac:spMk id="18" creationId="{5D730293-FE88-C58A-2266-409782F60592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21692436" sldId="297"/>
            <ac:spMk id="20" creationId="{1C015F4C-D22A-761E-BF7E-99FC162848A1}"/>
          </ac:spMkLst>
        </pc:spChg>
      </pc:sldChg>
      <pc:sldChg chg="addSp delSp add del setBg delDesignElem">
        <pc:chgData name="Leonello Castro Cillis" userId="e91e590b2b0fb063" providerId="LiveId" clId="{701DADFD-E51C-4F03-8684-27D996400E9F}" dt="2025-11-29T06:00:23.744" v="2328"/>
        <pc:sldMkLst>
          <pc:docMk/>
          <pc:sldMk cId="4292314731" sldId="297"/>
        </pc:sldMkLst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4292314731" sldId="297"/>
            <ac:spMk id="8" creationId="{FEB9BFC0-E5B6-F271-6565-2225BB1CD0B8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4292314731" sldId="297"/>
            <ac:spMk id="10" creationId="{1100C488-F595-4D30-86CB-4D1B3E2C590B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4292314731" sldId="297"/>
            <ac:spMk id="12" creationId="{31F93F2A-A1B4-04DB-7A85-EF7070968806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4292314731" sldId="297"/>
            <ac:spMk id="14" creationId="{33196E6F-821D-295C-1710-6E30AF4CDB9B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4292314731" sldId="297"/>
            <ac:spMk id="16" creationId="{4F42DE93-6FBF-4F42-D1A1-ADA4A33F1A46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4292314731" sldId="297"/>
            <ac:spMk id="18" creationId="{E818BAF7-33B0-C6FB-9315-CDF6AEED04F6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4292314731" sldId="297"/>
            <ac:spMk id="20" creationId="{D7D2D9CC-1836-0CDD-BE8E-60C45CA2AA98}"/>
          </ac:spMkLst>
        </pc:spChg>
      </pc:sldChg>
      <pc:sldChg chg="addSp delSp modSp add del mod ord">
        <pc:chgData name="Leonello Castro Cillis" userId="e91e590b2b0fb063" providerId="LiveId" clId="{701DADFD-E51C-4F03-8684-27D996400E9F}" dt="2025-11-29T06:00:42.317" v="2333"/>
        <pc:sldMkLst>
          <pc:docMk/>
          <pc:sldMk cId="2385182239" sldId="298"/>
        </pc:sldMkLst>
        <pc:picChg chg="del">
          <ac:chgData name="Leonello Castro Cillis" userId="e91e590b2b0fb063" providerId="LiveId" clId="{701DADFD-E51C-4F03-8684-27D996400E9F}" dt="2025-11-29T05:50:00.594" v="2290" actId="478"/>
          <ac:picMkLst>
            <pc:docMk/>
            <pc:sldMk cId="2385182239" sldId="298"/>
            <ac:picMk id="2" creationId="{C917035C-0691-0394-C2C9-7D8B420EF860}"/>
          </ac:picMkLst>
        </pc:picChg>
        <pc:picChg chg="add mod">
          <ac:chgData name="Leonello Castro Cillis" userId="e91e590b2b0fb063" providerId="LiveId" clId="{701DADFD-E51C-4F03-8684-27D996400E9F}" dt="2025-11-29T05:50:46.716" v="2297" actId="1076"/>
          <ac:picMkLst>
            <pc:docMk/>
            <pc:sldMk cId="2385182239" sldId="298"/>
            <ac:picMk id="3" creationId="{F06611C9-553B-098C-7790-E68038CF9F69}"/>
          </ac:picMkLst>
        </pc:picChg>
      </pc:sldChg>
      <pc:sldChg chg="addSp delSp add del setBg delDesignElem">
        <pc:chgData name="Leonello Castro Cillis" userId="e91e590b2b0fb063" providerId="LiveId" clId="{701DADFD-E51C-4F03-8684-27D996400E9F}" dt="2025-11-29T05:59:43.473" v="2317"/>
        <pc:sldMkLst>
          <pc:docMk/>
          <pc:sldMk cId="3147029609" sldId="298"/>
        </pc:sldMkLst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3147029609" sldId="298"/>
            <ac:spMk id="8" creationId="{7E8C65D1-3F1F-8741-C415-8FD6F6B07C21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3147029609" sldId="298"/>
            <ac:spMk id="10" creationId="{6AFD759E-ECC9-4B32-0D00-62A3C64F270B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3147029609" sldId="298"/>
            <ac:spMk id="12" creationId="{8D53B73E-976C-B1AC-5A89-02FEF09416A9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3147029609" sldId="298"/>
            <ac:spMk id="14" creationId="{78327A96-CD13-E088-773D-350D8CE9A288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3147029609" sldId="298"/>
            <ac:spMk id="16" creationId="{5711AB3A-0E71-7137-0008-BA0AFF1257C3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3147029609" sldId="298"/>
            <ac:spMk id="18" creationId="{76972F3A-21D5-1E31-F006-30A00E45F0AB}"/>
          </ac:spMkLst>
        </pc:spChg>
        <pc:spChg chg="add del">
          <ac:chgData name="Leonello Castro Cillis" userId="e91e590b2b0fb063" providerId="LiveId" clId="{701DADFD-E51C-4F03-8684-27D996400E9F}" dt="2025-11-29T05:59:43.473" v="2317"/>
          <ac:spMkLst>
            <pc:docMk/>
            <pc:sldMk cId="3147029609" sldId="298"/>
            <ac:spMk id="20" creationId="{D4D47934-87FB-31A7-594C-7013F0D2B922}"/>
          </ac:spMkLst>
        </pc:spChg>
      </pc:sldChg>
      <pc:sldChg chg="addSp delSp add del setBg delDesignElem">
        <pc:chgData name="Leonello Castro Cillis" userId="e91e590b2b0fb063" providerId="LiveId" clId="{701DADFD-E51C-4F03-8684-27D996400E9F}" dt="2025-11-29T06:00:23.744" v="2328"/>
        <pc:sldMkLst>
          <pc:docMk/>
          <pc:sldMk cId="3695673440" sldId="298"/>
        </pc:sldMkLst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3695673440" sldId="298"/>
            <ac:spMk id="8" creationId="{6E2F1EAC-DC64-B51A-F2A0-9F581B3F2781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3695673440" sldId="298"/>
            <ac:spMk id="10" creationId="{95DF248D-F362-702F-31AD-66C5F3F2847A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3695673440" sldId="298"/>
            <ac:spMk id="12" creationId="{097ADE2B-372F-0D1D-FCEF-59C5A90DCB66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3695673440" sldId="298"/>
            <ac:spMk id="14" creationId="{0BDC1A41-9CE1-8AD0-AABF-B19BE3D9ACE0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3695673440" sldId="298"/>
            <ac:spMk id="16" creationId="{3FA94DA1-7E20-CCB9-5B2E-843899404EE7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3695673440" sldId="298"/>
            <ac:spMk id="18" creationId="{1B68E8ED-F56B-52C6-C6BC-FE502BE620F9}"/>
          </ac:spMkLst>
        </pc:spChg>
        <pc:spChg chg="add del">
          <ac:chgData name="Leonello Castro Cillis" userId="e91e590b2b0fb063" providerId="LiveId" clId="{701DADFD-E51C-4F03-8684-27D996400E9F}" dt="2025-11-29T06:00:23.744" v="2328"/>
          <ac:spMkLst>
            <pc:docMk/>
            <pc:sldMk cId="3695673440" sldId="298"/>
            <ac:spMk id="20" creationId="{CF298D19-D716-CD44-72A0-F29DC1B185AD}"/>
          </ac:spMkLst>
        </pc:spChg>
      </pc:sldChg>
      <pc:sldChg chg="addSp delSp add del setBg delDesignElem">
        <pc:chgData name="Leonello Castro Cillis" userId="e91e590b2b0fb063" providerId="LiveId" clId="{701DADFD-E51C-4F03-8684-27D996400E9F}" dt="2025-11-29T05:59:50.239" v="2323"/>
        <pc:sldMkLst>
          <pc:docMk/>
          <pc:sldMk cId="3847344188" sldId="298"/>
        </pc:sldMkLst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47344188" sldId="298"/>
            <ac:spMk id="8" creationId="{D22BE8FB-1F99-FA3A-ADC3-DCDF20B3A806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47344188" sldId="298"/>
            <ac:spMk id="10" creationId="{B20E84D9-8AAB-6145-26B9-E3DF0675F803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47344188" sldId="298"/>
            <ac:spMk id="12" creationId="{69A4C606-C818-BBC2-B61F-300B2F77685D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47344188" sldId="298"/>
            <ac:spMk id="14" creationId="{56A01F8C-F3E2-D8BE-B6B1-44935C06256A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47344188" sldId="298"/>
            <ac:spMk id="16" creationId="{0337F162-4076-E125-3E9D-9D2DE93DF748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47344188" sldId="298"/>
            <ac:spMk id="18" creationId="{DFDDC08C-21C2-1CBC-5800-80598F52BBA2}"/>
          </ac:spMkLst>
        </pc:spChg>
        <pc:spChg chg="add del">
          <ac:chgData name="Leonello Castro Cillis" userId="e91e590b2b0fb063" providerId="LiveId" clId="{701DADFD-E51C-4F03-8684-27D996400E9F}" dt="2025-11-29T05:59:50.239" v="2323"/>
          <ac:spMkLst>
            <pc:docMk/>
            <pc:sldMk cId="3847344188" sldId="298"/>
            <ac:spMk id="20" creationId="{A028B5B2-EDD3-5BA1-03A2-3394D4F8CF05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8147B-6A3D-A87D-6E55-E4B81F82E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3AD7D7-F4A7-3AE0-0D2A-7356A39B39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903DC7-4E61-0495-0CD0-FCBB87031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0E0413-0D42-DD3D-E1EB-FC1BE560F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F4060-76C6-E974-7655-02C540963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340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2378E-7BDA-7352-1CCE-9FA709A40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7F19B7-40E4-9964-7C9C-A7D7F14A81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9559E1-2F96-B605-8A5A-391EAE2B1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5B238-B4A2-9472-B168-621B0E12C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4C0F4-4743-1539-5885-1A82B6F35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670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981B72C-7F03-8B16-3178-95438D8FDE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096694-8A31-A089-9BD7-90F63659CE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59BD7-D56A-903A-58AE-B3841E81D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25FEA-1DD9-9844-009D-A2036C419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7C131-35D1-9850-B264-F51EE23DE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7450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41AA8-0E4A-793D-6D3D-393181B9F4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18FE3-7D99-61CE-BBA0-E8E9453F83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55D69-0A5F-0C15-A616-22B93D948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DFEAC-FC62-B30D-8CAD-372DB6F24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5E813-41FA-6ABD-6413-C15ECC384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640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AF05F-5132-E06B-AFB4-8561E0BC2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5BC3-2A0E-94FE-B422-AB799AA3F7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15FAA-36EF-930F-6D05-CDC52BAD6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DA1E8-84FF-9694-BA7E-09E6DEA11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D497D-1653-9979-4F45-4F200C7C8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82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9B683-15D1-5B79-7B23-F5AB35462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9EE98-5B08-C8AB-D638-76225432D7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8234C7-8E61-69BC-6841-48D0CC3832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617D8-CDD2-0E23-C110-0499927D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0F572A-2B64-3E3C-0A5F-9CA854FEB2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36F4DE-D550-461D-F36C-552472B31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11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90994-BBCB-9CE0-7970-6C5284AF0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555544-CA6A-67D7-991D-415A8C4E1C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BECE0E-FDAF-BE40-B1E0-118B4AE59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270D23-522C-0BDA-D19A-E925FB4BAD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FB2959-9985-C884-7298-7DC7C75FB7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EED2C1-6072-0EED-21F8-EF1C0688B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537D3F-2848-7243-5F3E-8A16BCD29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78BA64-F036-1247-6DB5-2C7E7F8C3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393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B7246-8769-0981-A189-77BD17615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B75D47-638A-1B4E-AE61-C40A77223A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A03D06-BAAA-1E2C-A90D-DF45C4C6D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EA2266-28ED-C809-0735-AF5803B38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8576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05640A-A67E-5DEE-1634-363D2FF8A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133857-7684-CEEF-9C4E-7146C7F2C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FD1FFA-F0CE-2E73-F5B1-BE5A6C862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821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483F4-F645-07E4-3FC6-77DEBBEBE4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BE37F-169B-6FF4-B00A-413000E77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435A25-DDB5-073C-84B6-DAD6906669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6D9695-598D-36A7-44CA-84474A122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F82C4-A9ED-507B-6563-0BAF50C80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7A18E6-69F3-646C-947A-6D27C0A47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791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323D4-F700-348C-D305-4DD56305A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4BF7438-2A8D-31EE-27C1-196FD0D265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2C2DA3-89EE-2683-6906-5ADB94E956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3EE01B-6145-242B-6C82-5DF9ED479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063D2F-194F-E411-E747-5EC69E0EB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F42FA-EBB1-384B-4E66-8732897FB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263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C8A0F4D-3111-27F3-AA8B-24AABB032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60E7A8-87A6-4664-ABBD-70B46B613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5448A1-1F02-E72E-0D85-4C1BCE49FB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2F4FA6C-0F9D-4FDD-8D4A-376F1905BB62}" type="datetimeFigureOut">
              <a:rPr lang="en-US" smtClean="0"/>
              <a:t>11/29/2025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B5D13-032D-19E8-4954-9441D9F747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B8E5C-279C-A1DD-E257-042B56BA5F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3F935C-0114-4E7D-BD91-74B06EB23A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78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2BF5E0-8E81-237A-36B2-1C42808C9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963" y="945971"/>
            <a:ext cx="10848587" cy="3081242"/>
          </a:xfrm>
        </p:spPr>
        <p:txBody>
          <a:bodyPr anchor="ctr"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DM and </a:t>
            </a:r>
            <a:r>
              <a:rPr lang="en-US" sz="4800" dirty="0" err="1">
                <a:solidFill>
                  <a:srgbClr val="FFFFFF"/>
                </a:solidFill>
              </a:rPr>
              <a:t>Lyot</a:t>
            </a:r>
            <a:r>
              <a:rPr lang="en-US" sz="4800" dirty="0">
                <a:solidFill>
                  <a:srgbClr val="FFFFFF"/>
                </a:solidFill>
              </a:rPr>
              <a:t> Coronagraph Optimization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D0E49E-C49A-A827-5F37-DAEFBDD25D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9943" y="5171093"/>
            <a:ext cx="9078628" cy="860620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Leonello</a:t>
            </a:r>
          </a:p>
        </p:txBody>
      </p:sp>
    </p:spTree>
    <p:extLst>
      <p:ext uri="{BB962C8B-B14F-4D97-AF65-F5344CB8AC3E}">
        <p14:creationId xmlns:p14="http://schemas.microsoft.com/office/powerpoint/2010/main" val="3994428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E3C02A7-5F25-0418-5A70-5ED4909AC8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70080BF-0132-750B-BB9B-77D4AA0F0A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17BFAD5-3E5F-7A22-4F8F-09129D0420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E772CF-A6AF-2C66-2481-E4AAAC5EB3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19B17A-7D84-79FE-B70F-945681775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456E1CE-A740-F70B-029F-06E27BFD8D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F685A4B-BC74-388B-6A8C-98C7C2C087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A53C93D-9DC0-1946-3642-A35C10AF6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colorfully colored lines">
            <a:extLst>
              <a:ext uri="{FF2B5EF4-FFF2-40B4-BE49-F238E27FC236}">
                <a16:creationId xmlns:a16="http://schemas.microsoft.com/office/drawing/2014/main" id="{2EA183EF-44AE-9DB4-E2AB-D84E37F381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5896" y="-1"/>
            <a:ext cx="8115414" cy="685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708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B3B6F2-88AF-BCE2-C900-A21F08D22C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E133A02-1383-4C2D-18DB-A62D386B2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A9D1090-4BBE-9E22-84BC-E04C02EBC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948D403-F8BB-D88A-E878-6A43BE4031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3405C9E-44FB-BEBB-90BC-395A7B430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6D7E408-4D78-2AFF-8722-1DC685A99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8817C5D-A281-C621-177D-C54F27FE6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681A565-576C-E146-9274-D9AFF9DA9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graph showing a curve">
            <a:extLst>
              <a:ext uri="{FF2B5EF4-FFF2-40B4-BE49-F238E27FC236}">
                <a16:creationId xmlns:a16="http://schemas.microsoft.com/office/drawing/2014/main" id="{BAD5A198-1768-C3F7-60E3-148D740AEA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37" y="455422"/>
            <a:ext cx="12192000" cy="5965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290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F7BF81A-0372-3AF0-9FE0-63ECCFD84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99EBDED-81A4-1787-80FD-6991C013C3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B394092-D8F9-0625-CC86-A3C2A5A941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845F6C1-428B-685D-29B7-DC3FCE4F1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E0B0F26-AA77-025B-5EA1-0901674103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A8570E-CCBF-E7E1-9845-63EFB95C79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74D3B04-9E08-5387-E157-012DA60E73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D221AE8-AFCC-44F1-8F9F-A83728A70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lanet_offset_animation">
            <a:hlinkClick r:id="" action="ppaction://media"/>
            <a:extLst>
              <a:ext uri="{FF2B5EF4-FFF2-40B4-BE49-F238E27FC236}">
                <a16:creationId xmlns:a16="http://schemas.microsoft.com/office/drawing/2014/main" id="{E8CA5251-DD45-B925-978F-39227E185C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81770" y="1905"/>
            <a:ext cx="7830910" cy="6852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727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6331F3-9284-E514-F209-33DDA6446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DA7EC2-F83B-4006-D990-496E9651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F3CCAE-8984-CBA1-DFE1-38F2294F7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E20228-D5EF-000B-2588-AE87EC5C5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EAAB7C-4459-A474-94EC-18168D42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DB1EFC-DB52-F740-4BA7-CD31B65DE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A0B6B5-8308-5ADD-D287-E98FE3328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D3F87EB-6473-84F5-9B7F-CD43B44DFD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lyot_stop_animation">
            <a:hlinkClick r:id="" action="ppaction://media"/>
            <a:extLst>
              <a:ext uri="{FF2B5EF4-FFF2-40B4-BE49-F238E27FC236}">
                <a16:creationId xmlns:a16="http://schemas.microsoft.com/office/drawing/2014/main" id="{885BF50F-D2CA-19ED-5E69-C4387177EF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7143" y="-1"/>
            <a:ext cx="7833087" cy="685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820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16331F3-9284-E514-F209-33DDA64468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DA7EC2-F83B-4006-D990-496E9651A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F3CCAE-8984-CBA1-DFE1-38F2294F7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6E20228-D5EF-000B-2588-AE87EC5C5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EAAB7C-4459-A474-94EC-18168D429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CDB1EFC-DB52-F740-4BA7-CD31B65DE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0A0B6B5-8308-5ADD-D287-E98FE3328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D3F87EB-6473-84F5-9B7F-CD43B44DFD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gaussian_occulter_animation">
            <a:hlinkClick r:id="" action="ppaction://media"/>
            <a:extLst>
              <a:ext uri="{FF2B5EF4-FFF2-40B4-BE49-F238E27FC236}">
                <a16:creationId xmlns:a16="http://schemas.microsoft.com/office/drawing/2014/main" id="{B12E4953-68E5-2FC0-ECB7-0061564ED2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8218" y="0"/>
            <a:ext cx="7833087" cy="685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5917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BFFB4BF-B60F-7CA8-5880-E405E6237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541DCD3-956E-7731-6935-B85813CFC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7E6D8F-4E99-E12E-C070-580226AA0C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8056042-1DC2-4B6A-3FFC-CA0D9A0FF8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037AE6-0843-2A91-7CE2-A280C53DF9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3F804D-F9AE-D70E-379F-FFBBC92B2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9967FA1-B5E1-FE24-F1AF-AFDF105D2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8102099-07D7-A7F0-02AA-9DD6541A8D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2FBF8B2-746B-1038-A01A-93305A2F88AE}"/>
              </a:ext>
            </a:extLst>
          </p:cNvPr>
          <p:cNvSpPr txBox="1"/>
          <p:nvPr/>
        </p:nvSpPr>
        <p:spPr>
          <a:xfrm>
            <a:off x="986479" y="1693060"/>
            <a:ext cx="946164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DM 1 in Pupil Plane / DM 2 in </a:t>
            </a:r>
            <a:r>
              <a:rPr lang="en-US" sz="3200" dirty="0" err="1">
                <a:solidFill>
                  <a:schemeClr val="bg1"/>
                </a:solidFill>
              </a:rPr>
              <a:t>Lyot</a:t>
            </a:r>
            <a:r>
              <a:rPr lang="en-US" sz="3200" dirty="0">
                <a:solidFill>
                  <a:schemeClr val="bg1"/>
                </a:solidFill>
              </a:rPr>
              <a:t> Plan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Simulation of 2 Continuous DMs and 1 HSM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Piston, Tip, Tilt (PTT) Mode Bases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DM Influence Functions (DM PTT Coefficients)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Random Zernike Basis (PTT) for incoming WF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7841FA2-C39C-6A0B-0D26-C321EBA8CB66}"/>
              </a:ext>
            </a:extLst>
          </p:cNvPr>
          <p:cNvSpPr txBox="1"/>
          <p:nvPr/>
        </p:nvSpPr>
        <p:spPr>
          <a:xfrm>
            <a:off x="704849" y="629207"/>
            <a:ext cx="90868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Introducing Aberrations and DMs</a:t>
            </a:r>
          </a:p>
        </p:txBody>
      </p:sp>
    </p:spTree>
    <p:extLst>
      <p:ext uri="{BB962C8B-B14F-4D97-AF65-F5344CB8AC3E}">
        <p14:creationId xmlns:p14="http://schemas.microsoft.com/office/powerpoint/2010/main" val="37019376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97A252-BB16-24CB-2A94-B3A03B7F66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2D2FCE2-7681-26F2-6DE5-5006C99DD2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D18805-9663-5390-EF0D-AD7F2ECF15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8300E0-0C9F-5080-10E6-3EC1AEFB3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D61536-B7E5-E910-1F8A-A1E90868B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BF97014-2D35-A728-CEB7-5A6DE8495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59B91FE-3C8E-9C43-312B-12E82638D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0CD54E5-685E-98A1-3E92-94B3E38BA9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94BAA74-F71E-867F-CB3C-57C80667752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3203" t="42500" r="859" b="45833"/>
          <a:stretch>
            <a:fillRect/>
          </a:stretch>
        </p:blipFill>
        <p:spPr>
          <a:xfrm>
            <a:off x="3904011" y="427915"/>
            <a:ext cx="4381501" cy="800100"/>
          </a:xfrm>
          <a:prstGeom prst="rect">
            <a:avLst/>
          </a:prstGeom>
        </p:spPr>
      </p:pic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BE2352B-F782-536D-620E-FC21360A19B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2735" t="52917" r="2734" b="37222"/>
          <a:stretch>
            <a:fillRect/>
          </a:stretch>
        </p:blipFill>
        <p:spPr>
          <a:xfrm>
            <a:off x="3989736" y="1504359"/>
            <a:ext cx="4210051" cy="676276"/>
          </a:xfrm>
          <a:prstGeom prst="rect">
            <a:avLst/>
          </a:prstGeom>
        </p:spPr>
      </p:pic>
      <p:pic>
        <p:nvPicPr>
          <p:cNvPr id="22" name="Picture 21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06DFF124-BDA8-BD14-C5F8-7788CEB2F27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360" t="52639" r="2812" b="30984"/>
          <a:stretch>
            <a:fillRect/>
          </a:stretch>
        </p:blipFill>
        <p:spPr>
          <a:xfrm>
            <a:off x="4029268" y="2460415"/>
            <a:ext cx="4124326" cy="1123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949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B3F7B0-66C0-6500-A5CD-DCB1612885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9191659-FD4F-95FF-6D0C-3FABAEB77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24E3E1-7ABC-4258-9C44-062D25CA0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03747D-DBAD-887D-1A52-E2A215782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0FD20D-DD43-A3B0-DD22-F19B33004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A13A3F-D1BC-A779-05BE-D82F1F3A7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745F8AF-89FC-84F0-053C-86DEE9ABC9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B9E4DD5-33DC-F617-9B9F-EDDBCD34A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4" name="Picture 2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27F8536-1E42-5649-1D7B-55E1E2286E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4766" t="35833" r="3437" b="55972"/>
          <a:stretch>
            <a:fillRect/>
          </a:stretch>
        </p:blipFill>
        <p:spPr>
          <a:xfrm>
            <a:off x="4153092" y="618116"/>
            <a:ext cx="3876675" cy="561975"/>
          </a:xfrm>
          <a:prstGeom prst="rect">
            <a:avLst/>
          </a:prstGeom>
        </p:spPr>
      </p:pic>
      <p:pic>
        <p:nvPicPr>
          <p:cNvPr id="26" name="Picture 25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268A7BA9-ABC6-11E7-462F-1D0F4EB6337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158" t="39382" r="3594" b="52500"/>
          <a:stretch>
            <a:fillRect/>
          </a:stretch>
        </p:blipFill>
        <p:spPr>
          <a:xfrm>
            <a:off x="4186524" y="1458095"/>
            <a:ext cx="3809810" cy="556740"/>
          </a:xfrm>
          <a:prstGeom prst="rect">
            <a:avLst/>
          </a:prstGeom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A82C2CD-51AE-8F8C-F1F2-B1B2E083B8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4844" t="31043" r="5781" b="59445"/>
          <a:stretch>
            <a:fillRect/>
          </a:stretch>
        </p:blipFill>
        <p:spPr>
          <a:xfrm>
            <a:off x="4300729" y="2292839"/>
            <a:ext cx="3581400" cy="652342"/>
          </a:xfrm>
          <a:prstGeom prst="rect">
            <a:avLst/>
          </a:prstGeom>
        </p:spPr>
      </p:pic>
      <p:pic>
        <p:nvPicPr>
          <p:cNvPr id="5" name="Picture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F741460D-D9F2-F0D5-8667-240D059E0A8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3750" t="69015" r="2578" b="15139"/>
          <a:stretch>
            <a:fillRect/>
          </a:stretch>
        </p:blipFill>
        <p:spPr>
          <a:xfrm>
            <a:off x="4042124" y="3223185"/>
            <a:ext cx="4105275" cy="1086687"/>
          </a:xfrm>
          <a:prstGeom prst="rect">
            <a:avLst/>
          </a:prstGeom>
        </p:spPr>
      </p:pic>
      <p:pic>
        <p:nvPicPr>
          <p:cNvPr id="13" name="Picture 1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C511DEE-5014-73F0-E5A7-CB68A5C6080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61718" t="41111" r="1016" b="48194"/>
          <a:stretch>
            <a:fillRect/>
          </a:stretch>
        </p:blipFill>
        <p:spPr>
          <a:xfrm>
            <a:off x="3823049" y="4587876"/>
            <a:ext cx="4543425" cy="733425"/>
          </a:xfrm>
          <a:prstGeom prst="rect">
            <a:avLst/>
          </a:prstGeom>
        </p:spPr>
      </p:pic>
      <p:pic>
        <p:nvPicPr>
          <p:cNvPr id="17" name="Picture 16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B9F1A35C-93D8-9469-91AC-C44F284F1C4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61563" t="42945" r="1171" b="41679"/>
          <a:stretch>
            <a:fillRect/>
          </a:stretch>
        </p:blipFill>
        <p:spPr>
          <a:xfrm>
            <a:off x="3823049" y="5561205"/>
            <a:ext cx="4543425" cy="105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4596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C0C063-FFC1-8E19-ECD3-C5D212F76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272901E-8033-E62A-BD4C-9BDB034AE6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078C7E0-916A-DB75-B22C-91E421A2D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6FF3C9-5A12-D392-4A18-4E8082D6D0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3E87C6-3C8E-B912-0C02-7A3E16D68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AFD5CD2-D0D4-83CC-993D-917FEA3AE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6E704E-41BB-F2EC-39A8-EF5FB0ADC4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B414C3B-6925-4D2B-D884-A00AC900D8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7C3A7D0-C100-C675-045B-C655982C06B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1954" t="37083" r="2421" b="53611"/>
          <a:stretch>
            <a:fillRect/>
          </a:stretch>
        </p:blipFill>
        <p:spPr>
          <a:xfrm>
            <a:off x="3919728" y="3924903"/>
            <a:ext cx="4343401" cy="638176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E9033C4-E481-9639-6747-DE990EF1000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8984" t="50000" r="9610" b="37361"/>
          <a:stretch>
            <a:fillRect/>
          </a:stretch>
        </p:blipFill>
        <p:spPr>
          <a:xfrm>
            <a:off x="4743828" y="429159"/>
            <a:ext cx="2609851" cy="866775"/>
          </a:xfrm>
          <a:prstGeom prst="rect">
            <a:avLst/>
          </a:prstGeom>
        </p:spPr>
      </p:pic>
      <p:pic>
        <p:nvPicPr>
          <p:cNvPr id="11" name="Picture 1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7580D97-11CF-5040-D15A-C22066FCB79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3516" t="39444" r="4765" b="42361"/>
          <a:stretch>
            <a:fillRect/>
          </a:stretch>
        </p:blipFill>
        <p:spPr>
          <a:xfrm>
            <a:off x="4115177" y="1501160"/>
            <a:ext cx="3867151" cy="1247775"/>
          </a:xfrm>
          <a:prstGeom prst="rect">
            <a:avLst/>
          </a:prstGeom>
        </p:spPr>
      </p:pic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E25D8F2-F2DE-B71F-BD59-8784F243380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3360" t="34306" r="4141" b="54861"/>
          <a:stretch>
            <a:fillRect/>
          </a:stretch>
        </p:blipFill>
        <p:spPr>
          <a:xfrm>
            <a:off x="4110227" y="2965444"/>
            <a:ext cx="3962401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8094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4C196F3-A3C6-2760-EB4D-6FF9ABFE75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428F7BB-C398-7B6C-44ED-CF34A48AC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AFB725-189C-1123-081E-DECFF7A0F6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073351-BCBF-AD44-3E79-65D855C435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C2C5B0-B3C0-A265-F536-8AD051195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722EBA9-3249-B7A1-1A7F-0170421C9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83EA454-817B-8CBD-7A23-E2398FCA2E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B8098D9E-40C0-F2D5-DB9F-5CD060B943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10001A-262E-1C43-1E2B-B72C71845E6B}"/>
              </a:ext>
            </a:extLst>
          </p:cNvPr>
          <p:cNvSpPr txBox="1"/>
          <p:nvPr/>
        </p:nvSpPr>
        <p:spPr>
          <a:xfrm>
            <a:off x="704849" y="629207"/>
            <a:ext cx="90868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HSM in Pupil Plane</a:t>
            </a:r>
          </a:p>
        </p:txBody>
      </p:sp>
      <p:pic>
        <p:nvPicPr>
          <p:cNvPr id="5" name="Picture 4" descr="A hexagon pattern with numbers and numbers">
            <a:extLst>
              <a:ext uri="{FF2B5EF4-FFF2-40B4-BE49-F238E27FC236}">
                <a16:creationId xmlns:a16="http://schemas.microsoft.com/office/drawing/2014/main" id="{A2AA7382-890A-0EDF-83C3-1CE61DDFB2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351" y="1337093"/>
            <a:ext cx="6464821" cy="533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143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4ACDDC-5DCC-C972-5371-6971A13005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7DBAFC-F5C4-8550-5EB1-7FE1E5A847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0AAA6C-E7BF-A446-7229-84F6B2CC5B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67CACC-26B4-C18D-CBE0-BE62508748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35E05C4-30B0-222E-5E1B-E60D6265A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4CF462D-04D4-6951-F986-FCF2B65DA6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F1071D8-9276-C4F2-6A0D-25F769BE45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300C6D7-1C07-5270-A397-ECC1F7F010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F5D828F-E0B0-6006-A7CC-0AEE16F4A632}"/>
              </a:ext>
            </a:extLst>
          </p:cNvPr>
          <p:cNvSpPr txBox="1"/>
          <p:nvPr/>
        </p:nvSpPr>
        <p:spPr>
          <a:xfrm>
            <a:off x="986479" y="1693060"/>
            <a:ext cx="946164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Initial pupil plane WF (star + exoplanet)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Apply DM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Gaussian / 8</a:t>
            </a:r>
            <a:r>
              <a:rPr lang="en-US" sz="3200" baseline="30000" dirty="0">
                <a:solidFill>
                  <a:schemeClr val="bg1"/>
                </a:solidFill>
              </a:rPr>
              <a:t>th</a:t>
            </a:r>
            <a:r>
              <a:rPr lang="en-US" sz="3200" dirty="0">
                <a:solidFill>
                  <a:schemeClr val="bg1"/>
                </a:solidFill>
              </a:rPr>
              <a:t> Order Mask in FP1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Propagate to </a:t>
            </a:r>
            <a:r>
              <a:rPr lang="en-US" sz="3200" dirty="0" err="1">
                <a:solidFill>
                  <a:schemeClr val="bg1"/>
                </a:solidFill>
              </a:rPr>
              <a:t>Lyot</a:t>
            </a:r>
            <a:r>
              <a:rPr lang="en-US" sz="3200" dirty="0">
                <a:solidFill>
                  <a:schemeClr val="bg1"/>
                </a:solidFill>
              </a:rPr>
              <a:t> Plane (apply </a:t>
            </a:r>
            <a:r>
              <a:rPr lang="en-US" sz="3200" dirty="0" err="1">
                <a:solidFill>
                  <a:schemeClr val="bg1"/>
                </a:solidFill>
              </a:rPr>
              <a:t>Lyot</a:t>
            </a:r>
            <a:r>
              <a:rPr lang="en-US" sz="3200" dirty="0">
                <a:solidFill>
                  <a:schemeClr val="bg1"/>
                </a:solidFill>
              </a:rPr>
              <a:t> Stop)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Apply DM 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Propagate to FP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5648F6-4C66-D351-77CC-940947DB4307}"/>
              </a:ext>
            </a:extLst>
          </p:cNvPr>
          <p:cNvSpPr txBox="1"/>
          <p:nvPr/>
        </p:nvSpPr>
        <p:spPr>
          <a:xfrm>
            <a:off x="704849" y="629207"/>
            <a:ext cx="88868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Defining the </a:t>
            </a:r>
            <a:r>
              <a:rPr lang="en-US" sz="4000" dirty="0" err="1">
                <a:solidFill>
                  <a:schemeClr val="bg1"/>
                </a:solidFill>
              </a:rPr>
              <a:t>Lyot</a:t>
            </a:r>
            <a:r>
              <a:rPr lang="en-US" sz="4000" dirty="0">
                <a:solidFill>
                  <a:schemeClr val="bg1"/>
                </a:solidFill>
              </a:rPr>
              <a:t> Coronagraph</a:t>
            </a:r>
          </a:p>
        </p:txBody>
      </p:sp>
    </p:spTree>
    <p:extLst>
      <p:ext uri="{BB962C8B-B14F-4D97-AF65-F5344CB8AC3E}">
        <p14:creationId xmlns:p14="http://schemas.microsoft.com/office/powerpoint/2010/main" val="27952029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A739C1-5593-301C-5433-C76645F640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3121C76-4C91-2FC3-2A7F-B7B9F92CEE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F4A4E67-AB05-5E01-7244-840B05D42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A3FA73E-0E42-C814-8DBF-30E874956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6B4161C-F5B9-83FC-04D0-7FF756396C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D9F4F2-FE40-88D5-43B9-F06C78DEA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56BA66-E59F-8F7E-C02A-65636EAC1C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29A568A-8B3B-00C6-B153-6D275BE6F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A close-up of a graph">
            <a:extLst>
              <a:ext uri="{FF2B5EF4-FFF2-40B4-BE49-F238E27FC236}">
                <a16:creationId xmlns:a16="http://schemas.microsoft.com/office/drawing/2014/main" id="{F0EE1071-2FC6-8DC6-8AAA-5B2DFD046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0" r="8425" b="2200"/>
          <a:stretch>
            <a:fillRect/>
          </a:stretch>
        </p:blipFill>
        <p:spPr>
          <a:xfrm>
            <a:off x="-9138" y="0"/>
            <a:ext cx="12201137" cy="5458697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2AE4958-04C2-B357-3C10-4C4C10DBCE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500" t="46806" r="2500" b="29583"/>
          <a:stretch>
            <a:fillRect/>
          </a:stretch>
        </p:blipFill>
        <p:spPr>
          <a:xfrm>
            <a:off x="9867504" y="5831844"/>
            <a:ext cx="2333625" cy="1033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7814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E1B1DA-93B3-CFFF-70D6-3D0CC35806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E8C65D1-3F1F-8741-C415-8FD6F6B07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AFD759E-ECC9-4B32-0D00-62A3C64F2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D53B73E-976C-B1AC-5A89-02FEF09416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8327A96-CD13-E088-773D-350D8CE9A2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711AB3A-0E71-7137-0008-BA0AFF125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972F3A-21D5-1E31-F006-30A00E45F0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D4D47934-87FB-31A7-594C-7013F0D2B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hexagon pattern with red white and blue colors">
            <a:extLst>
              <a:ext uri="{FF2B5EF4-FFF2-40B4-BE49-F238E27FC236}">
                <a16:creationId xmlns:a16="http://schemas.microsoft.com/office/drawing/2014/main" id="{F06611C9-553B-098C-7790-E68038CF9F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47" t="7120" r="16614" b="5200"/>
          <a:stretch>
            <a:fillRect/>
          </a:stretch>
        </p:blipFill>
        <p:spPr>
          <a:xfrm>
            <a:off x="2029018" y="-6497"/>
            <a:ext cx="8124825" cy="6870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1822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06A3AC-42C9-F635-7AF8-3C6AE2D5F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C2FD7C3-42D4-679B-87E8-DF990D9DF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F672E5-7407-CB79-A850-631DBDFEE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9C95C9B-8C45-73F2-FD1E-BDDC0F51CA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BD00B06-0959-6B74-A531-F38590C654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0CCD74D-5BF7-9473-9867-67BC3F85D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7016FBE-E526-1D7D-B0C2-FFEE5492E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93B759F-D595-5472-FA18-F246AB0817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55509E-78A3-09E8-5E77-58BB6446EDFB}"/>
              </a:ext>
            </a:extLst>
          </p:cNvPr>
          <p:cNvSpPr txBox="1"/>
          <p:nvPr/>
        </p:nvSpPr>
        <p:spPr>
          <a:xfrm>
            <a:off x="704849" y="629207"/>
            <a:ext cx="90868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Continuous DM in Pupil Plane</a:t>
            </a:r>
          </a:p>
        </p:txBody>
      </p:sp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98E61F0-1622-4EF6-F502-08F4B8B50B4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3046" t="19723" r="1827" b="6640"/>
          <a:stretch>
            <a:fillRect/>
          </a:stretch>
        </p:blipFill>
        <p:spPr>
          <a:xfrm>
            <a:off x="3953398" y="1580261"/>
            <a:ext cx="4282727" cy="5050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414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F6A53DB-EE48-A015-255D-024884A83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1C11C24-AAE9-1A84-5665-F5D6BAE39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9B9071-F6B8-EE77-B5F3-0F2C8C8044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4E9A4-EA3E-1569-A8FA-542FF270BD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5255BE-15DB-74DC-B074-C1A2B9D6B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43BCAB-B4E3-DCD2-4FB7-C92B19024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C2CEC9-EEFE-2E0E-F3FC-A55890E1B3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44F8917-D996-8B50-A35F-41CD11A2B9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Picture 14" descr="A diagram of a graph and a diagram of a graph&#10;&#10;AI-generated content may be incorrect.">
            <a:extLst>
              <a:ext uri="{FF2B5EF4-FFF2-40B4-BE49-F238E27FC236}">
                <a16:creationId xmlns:a16="http://schemas.microsoft.com/office/drawing/2014/main" id="{EACA4ED3-AAF2-99C9-CD39-5901DCB36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46" y="0"/>
            <a:ext cx="11924570" cy="6858001"/>
          </a:xfrm>
          <a:prstGeom prst="rect">
            <a:avLst/>
          </a:prstGeom>
        </p:spPr>
      </p:pic>
      <p:pic>
        <p:nvPicPr>
          <p:cNvPr id="19" name="Picture 1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46F0CBA-CD46-290B-D5E1-8D73DA9B385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5859" t="54028" r="2969" b="23333"/>
          <a:stretch>
            <a:fillRect/>
          </a:stretch>
        </p:blipFill>
        <p:spPr>
          <a:xfrm>
            <a:off x="1381125" y="309212"/>
            <a:ext cx="2437358" cy="99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262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7C40D4-112E-9DAE-F7B8-F08B19006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BEC3C3-063D-6EBD-BCBF-AB3E595D12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48DDEA-FC89-E041-0FD1-5CBD605CD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8FCE124-CF83-82BF-3AFF-1E73ECD08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A5A4CDF-61CC-C422-265D-DD9AC447D8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702B4B-ECF6-0872-2643-B882CF6F28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1CB8925-8C28-2AB1-2EC1-CDB4B80D74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3BC334D-9759-D21C-85EA-9026E1B2D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10" descr="A circular object with different colored shapes&#10;&#10;AI-generated content may be incorrect.">
            <a:extLst>
              <a:ext uri="{FF2B5EF4-FFF2-40B4-BE49-F238E27FC236}">
                <a16:creationId xmlns:a16="http://schemas.microsoft.com/office/drawing/2014/main" id="{90294351-45C3-004B-811D-02E5AC610C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3376" y="-8098"/>
            <a:ext cx="8202770" cy="6862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0208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AF8510-08E6-5C75-086F-F0A7815EC4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CD7EB34-3381-0E4C-821D-BAD7350DD0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F2BC3D-18F4-FC28-B7D1-FFBE34A6F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4D280C6-A560-37C8-BB72-3AA02D1B2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9C2CED-71BF-380A-52C6-00EDB697B0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C0C95E8-357F-0B65-A18D-B83B82959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FF6687-35FB-CCEF-7144-ECC03AED8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8F78C18-1445-2975-5BE3-257BCF8E9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FEC6F0-DEDE-B207-9108-8387942DD3AD}"/>
              </a:ext>
            </a:extLst>
          </p:cNvPr>
          <p:cNvSpPr txBox="1"/>
          <p:nvPr/>
        </p:nvSpPr>
        <p:spPr>
          <a:xfrm>
            <a:off x="761999" y="130436"/>
            <a:ext cx="90868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1 Continuous DM in Pupil Plane + 1 Continuous DM in </a:t>
            </a:r>
            <a:r>
              <a:rPr lang="en-US" sz="4000" dirty="0" err="1">
                <a:solidFill>
                  <a:schemeClr val="bg1"/>
                </a:solidFill>
              </a:rPr>
              <a:t>Lyot</a:t>
            </a:r>
            <a:r>
              <a:rPr lang="en-US" sz="4000" dirty="0">
                <a:solidFill>
                  <a:schemeClr val="bg1"/>
                </a:solidFill>
              </a:rPr>
              <a:t> Plane</a:t>
            </a:r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81E9BF10-8B2C-1F43-7FE8-A7B2F2565DD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1875" t="16805" r="3437" b="12640"/>
          <a:stretch>
            <a:fillRect/>
          </a:stretch>
        </p:blipFill>
        <p:spPr>
          <a:xfrm>
            <a:off x="3976881" y="1791589"/>
            <a:ext cx="4229100" cy="483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2323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DC1EA32-95AF-5A6E-F49C-D93E8FE968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4435120-FDB9-CCE1-3C77-3F7A24101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F890CF4-12B7-5375-6096-CDBB7FADF9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A3E1419-1AD4-0167-1C6A-5F26F6966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ABC682-7EAE-FD9E-835D-5C2E070B3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E1402E-B63F-0BDD-7559-FB6AF6CF1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47D9E7-C85A-A717-A7EF-BC99A25BF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612FF504-FC6C-116E-D0B5-5E765DD584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diagram of a graph and a diagram of a graph">
            <a:extLst>
              <a:ext uri="{FF2B5EF4-FFF2-40B4-BE49-F238E27FC236}">
                <a16:creationId xmlns:a16="http://schemas.microsoft.com/office/drawing/2014/main" id="{C0DE48BA-6FE5-3E8C-6831-E9F9373AC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0"/>
            <a:ext cx="12192004" cy="5375462"/>
          </a:xfrm>
          <a:prstGeom prst="rect">
            <a:avLst/>
          </a:prstGeom>
        </p:spPr>
      </p:pic>
      <p:pic>
        <p:nvPicPr>
          <p:cNvPr id="2" name="Picture 1" descr="A screenshot of a computer">
            <a:extLst>
              <a:ext uri="{FF2B5EF4-FFF2-40B4-BE49-F238E27FC236}">
                <a16:creationId xmlns:a16="http://schemas.microsoft.com/office/drawing/2014/main" id="{44A7DF3F-42E7-107B-2726-124E59374D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328" t="57639" r="1797" b="20834"/>
          <a:stretch>
            <a:fillRect/>
          </a:stretch>
        </p:blipFill>
        <p:spPr>
          <a:xfrm>
            <a:off x="9400779" y="5789689"/>
            <a:ext cx="2800350" cy="106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005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D18DA59-C8FB-6E77-1C17-CF49A8C96A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EE5382-F862-2881-9811-7AE4B10238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5FE17E4-3AB3-43B4-F018-81F1B4ACB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E0AD36C-B2BC-B51B-7A77-BA43F618A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9A0864-96E1-34D9-37C5-F66E1C58B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6C9273-86ED-92D8-EBE9-ABEBB7F70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F18C2-5128-19F4-A091-113F858FA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6BC8A72-81F3-F287-0F8E-F17188409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A close-up of a brain scan">
            <a:extLst>
              <a:ext uri="{FF2B5EF4-FFF2-40B4-BE49-F238E27FC236}">
                <a16:creationId xmlns:a16="http://schemas.microsoft.com/office/drawing/2014/main" id="{DEE133AB-ACF0-6440-F875-450CAAAB84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t="10735" r="8726" b="9584"/>
          <a:stretch>
            <a:fillRect/>
          </a:stretch>
        </p:blipFill>
        <p:spPr>
          <a:xfrm>
            <a:off x="0" y="561140"/>
            <a:ext cx="12191999" cy="5749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875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diagram of a lens">
            <a:extLst>
              <a:ext uri="{FF2B5EF4-FFF2-40B4-BE49-F238E27FC236}">
                <a16:creationId xmlns:a16="http://schemas.microsoft.com/office/drawing/2014/main" id="{507C7BA8-EC63-8EDB-AE1F-1433522E53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9262"/>
            <a:ext cx="12201137" cy="583339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19B551A-61EA-FD3E-5E89-029AE4A0C787}"/>
              </a:ext>
            </a:extLst>
          </p:cNvPr>
          <p:cNvSpPr/>
          <p:nvPr/>
        </p:nvSpPr>
        <p:spPr>
          <a:xfrm>
            <a:off x="476251" y="1296286"/>
            <a:ext cx="828674" cy="19050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DM 1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864F9EB-540E-3E7A-A68D-3DCD21994CA3}"/>
              </a:ext>
            </a:extLst>
          </p:cNvPr>
          <p:cNvSpPr/>
          <p:nvPr/>
        </p:nvSpPr>
        <p:spPr>
          <a:xfrm>
            <a:off x="8105776" y="1296286"/>
            <a:ext cx="828674" cy="190500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DM 2</a:t>
            </a:r>
          </a:p>
        </p:txBody>
      </p:sp>
    </p:spTree>
    <p:extLst>
      <p:ext uri="{BB962C8B-B14F-4D97-AF65-F5344CB8AC3E}">
        <p14:creationId xmlns:p14="http://schemas.microsoft.com/office/powerpoint/2010/main" val="3260758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4661CC-70EA-8DD9-E623-C59949034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8F1F564-6CD6-8B0C-7F9F-4CCF76AFC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1D3B7D-37C0-E250-79F7-B871974938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1AF190B-BAA7-7217-5527-98832012D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5740C1B-49E9-A9D5-E18E-4690BDA95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F48E2C-67A1-DD00-C220-3C195ECC54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79D792-62DF-834E-443A-58C8C10892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582D3976-299D-4D5E-48F6-CCE8B9566D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18B87E-726A-A552-2C6C-73A836DC0AC3}"/>
              </a:ext>
            </a:extLst>
          </p:cNvPr>
          <p:cNvSpPr txBox="1"/>
          <p:nvPr/>
        </p:nvSpPr>
        <p:spPr>
          <a:xfrm>
            <a:off x="986479" y="1693060"/>
            <a:ext cx="946164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Planet-To-Star Contrast = 10^-14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Planet Offset (FP): 15 lambda/D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Gaussian Width (FP): 5 lambda/D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Lyot</a:t>
            </a:r>
            <a:r>
              <a:rPr lang="en-US" sz="3200" dirty="0">
                <a:solidFill>
                  <a:schemeClr val="bg1"/>
                </a:solidFill>
              </a:rPr>
              <a:t> Stop Diameter / Pupil Diameter = 0.7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1C113A-47E4-572C-1AA5-502DDE0E25C4}"/>
              </a:ext>
            </a:extLst>
          </p:cNvPr>
          <p:cNvSpPr txBox="1"/>
          <p:nvPr/>
        </p:nvSpPr>
        <p:spPr>
          <a:xfrm>
            <a:off x="704849" y="629207"/>
            <a:ext cx="90868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Start Parameters (No DMs / Aberrations)</a:t>
            </a:r>
          </a:p>
        </p:txBody>
      </p:sp>
      <p:pic>
        <p:nvPicPr>
          <p:cNvPr id="5" name="Picture 4" descr="A computer screen with a computer screen and a computer screen&#10;&#10;AI-generated content may be incorrect.">
            <a:extLst>
              <a:ext uri="{FF2B5EF4-FFF2-40B4-BE49-F238E27FC236}">
                <a16:creationId xmlns:a16="http://schemas.microsoft.com/office/drawing/2014/main" id="{36F73EDC-C11E-B876-3930-85A23FD6E7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3750" t="31043" r="3984" b="57500"/>
          <a:stretch>
            <a:fillRect/>
          </a:stretch>
        </p:blipFill>
        <p:spPr>
          <a:xfrm>
            <a:off x="986479" y="4389298"/>
            <a:ext cx="3933825" cy="785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070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screen shot of a black and white circle">
            <a:extLst>
              <a:ext uri="{FF2B5EF4-FFF2-40B4-BE49-F238E27FC236}">
                <a16:creationId xmlns:a16="http://schemas.microsoft.com/office/drawing/2014/main" id="{C6336E45-A444-F4F4-2F9A-9A8BD05C52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945" y="-7081"/>
            <a:ext cx="8073632" cy="686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83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green and blue circles">
            <a:extLst>
              <a:ext uri="{FF2B5EF4-FFF2-40B4-BE49-F238E27FC236}">
                <a16:creationId xmlns:a16="http://schemas.microsoft.com/office/drawing/2014/main" id="{8E8E14DA-2F42-89E8-0794-F86E5659DB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514" y="-6075"/>
            <a:ext cx="8316495" cy="687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058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2D2C25-6BFC-F256-EDD9-28C13CD25F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B331D4F-561B-3148-1029-2615F32CC1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830254-1983-959B-8E63-E1C0F6381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EB2B539-1CCC-5984-7825-10AF64329D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3D6E2F8-3D02-9721-0053-952D34D36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E0E6E34-E7C1-E413-A1A1-A478A8AA7F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7BB8618-F3DF-948C-66BF-81B7E27CF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1CBDE04-3944-356D-14A7-8A67264125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chart of a graph">
            <a:extLst>
              <a:ext uri="{FF2B5EF4-FFF2-40B4-BE49-F238E27FC236}">
                <a16:creationId xmlns:a16="http://schemas.microsoft.com/office/drawing/2014/main" id="{B6430FDD-99A9-3BAE-CE17-723ABEDE2A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669" y="-7143"/>
            <a:ext cx="9153524" cy="6865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8216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7386A0-3BA6-C1C1-69FC-0F57F8074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9F4E6BB-014E-8B4C-41FA-A71B11FF6E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A7CD2D-BBD2-CEA9-0BA7-62A46684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C72A79C-F97F-AEE6-A6AB-7EA269C64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2771AC-D368-2540-266D-2EC185F2E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2BACCDE-8779-0C57-12BF-AC93702FA8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3EDB8B0-EEFC-B6E2-E731-F678977E94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9C6208E7-08BE-3EA3-9527-2BDE2F1D2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D1B16481-A8B3-0C51-37A7-0DF879FCC2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8491" y="0"/>
            <a:ext cx="8285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997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A4BD11-94B0-C3B1-52BF-53FA4E3192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78E09FB-5E17-5F5B-4445-39B8069C43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5F7003-B8DB-C470-13DD-A034BBA0A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77F933-8485-E3ED-AC89-8578E04B9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76E578-E290-9687-EAAA-C9A7AEA55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78C6DA-78CF-7E38-ADAE-868170F19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839B907-5C08-A4C2-2C18-2A9AE4520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D28C684-61AE-923F-2417-4CDE1C1AB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chart with a purple circle">
            <a:extLst>
              <a:ext uri="{FF2B5EF4-FFF2-40B4-BE49-F238E27FC236}">
                <a16:creationId xmlns:a16="http://schemas.microsoft.com/office/drawing/2014/main" id="{3CB4B769-BF0B-C5D7-6C39-03121A91B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008" y="0"/>
            <a:ext cx="8491041" cy="685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31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3208</TotalTime>
  <Words>161</Words>
  <Application>Microsoft Office PowerPoint</Application>
  <PresentationFormat>Widescreen</PresentationFormat>
  <Paragraphs>25</Paragraphs>
  <Slides>27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Aptos</vt:lpstr>
      <vt:lpstr>Aptos Display</vt:lpstr>
      <vt:lpstr>Arial</vt:lpstr>
      <vt:lpstr>Office Theme</vt:lpstr>
      <vt:lpstr>DM and Lyot Coronagraph Optimization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Leonello Castro Cillis</dc:creator>
  <cp:lastModifiedBy>Leonello Castro Cillis</cp:lastModifiedBy>
  <cp:revision>1</cp:revision>
  <dcterms:created xsi:type="dcterms:W3CDTF">2025-11-26T23:53:36Z</dcterms:created>
  <dcterms:modified xsi:type="dcterms:W3CDTF">2025-11-30T07:54:51Z</dcterms:modified>
</cp:coreProperties>
</file>

<file path=docProps/thumbnail.jpeg>
</file>